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</p:sldMasterIdLst>
  <p:notesMasterIdLst>
    <p:notesMasterId r:id="rId19"/>
  </p:notesMasterIdLst>
  <p:handoutMasterIdLst>
    <p:handoutMasterId r:id="rId20"/>
  </p:handoutMasterIdLst>
  <p:sldIdLst>
    <p:sldId id="334" r:id="rId6"/>
    <p:sldId id="1011" r:id="rId7"/>
    <p:sldId id="1083" r:id="rId8"/>
    <p:sldId id="1077" r:id="rId9"/>
    <p:sldId id="1078" r:id="rId10"/>
    <p:sldId id="1073" r:id="rId11"/>
    <p:sldId id="1084" r:id="rId12"/>
    <p:sldId id="596" r:id="rId13"/>
    <p:sldId id="298" r:id="rId14"/>
    <p:sldId id="1081" r:id="rId15"/>
    <p:sldId id="1085" r:id="rId16"/>
    <p:sldId id="1082" r:id="rId17"/>
    <p:sldId id="346" r:id="rId1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9D504F-EB41-7780-2D29-261DF08E27B9}" name="STARKIE-ALVES Anne (EISMEA)" initials="S(" userId="S::anne.starkie-alves@ec.europa.eu::1368a475-06ed-4512-ba4b-e1526a7a879b" providerId="AD"/>
  <p188:author id="{918754D2-A817-85F7-F889-028A5A5E3DE2}" name="FATUROVA Marie (EISMEA)" initials="FM(" userId="S::Marie.FATUROVA@ec.europa.eu::abf2242b-b148-47cd-943c-ad0f5c260a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3174"/>
    <a:srgbClr val="28F828"/>
    <a:srgbClr val="264E84"/>
    <a:srgbClr val="ED792A"/>
    <a:srgbClr val="EE833A"/>
    <a:srgbClr val="004494"/>
    <a:srgbClr val="EE8032"/>
    <a:srgbClr val="8C9EBA"/>
    <a:srgbClr val="939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8" autoAdjust="0"/>
    <p:restoredTop sz="72150" autoAdjust="0"/>
  </p:normalViewPr>
  <p:slideViewPr>
    <p:cSldViewPr snapToGrid="0">
      <p:cViewPr>
        <p:scale>
          <a:sx n="70" d="100"/>
          <a:sy n="70" d="100"/>
        </p:scale>
        <p:origin x="204" y="-18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4B98B-CD6E-6B4E-B95F-228492DEF161}" type="doc">
      <dgm:prSet loTypeId="urn:microsoft.com/office/officeart/2005/8/layout/hierarchy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79A0A98-964F-0145-9170-B17FE4547874}">
      <dgm:prSet custT="1"/>
      <dgm:spPr>
        <a:solidFill>
          <a:srgbClr val="FE5745"/>
        </a:solidFill>
        <a:ln>
          <a:solidFill>
            <a:srgbClr val="FE5745"/>
          </a:solidFill>
        </a:ln>
      </dgm:spPr>
      <dgm:t>
        <a:bodyPr/>
        <a:lstStyle/>
        <a:p>
          <a:pPr rtl="0"/>
          <a:r>
            <a:rPr lang="en-BE" sz="1800" kern="1200" dirty="0">
              <a:solidFill>
                <a:srgbClr val="FFFFFF"/>
              </a:solidFill>
              <a:latin typeface="EC Square Sans Pro Medium" panose="020B0500000000020004" pitchFamily="34" charset="0"/>
              <a:ea typeface="+mn-ea"/>
              <a:cs typeface="+mn-cs"/>
            </a:rPr>
            <a:t>Policy advice</a:t>
          </a:r>
        </a:p>
      </dgm:t>
    </dgm:pt>
    <dgm:pt modelId="{55D6CCD8-8BDF-2541-8DAD-5A3372B2C171}" type="parTrans" cxnId="{AC3E5C47-C350-0943-BEF6-9BB8154F425C}">
      <dgm:prSet/>
      <dgm:spPr/>
      <dgm:t>
        <a:bodyPr/>
        <a:lstStyle/>
        <a:p>
          <a:endParaRPr lang="en-GB"/>
        </a:p>
      </dgm:t>
    </dgm:pt>
    <dgm:pt modelId="{EAFB38A0-34D2-5647-BA85-B597D7B04D4A}" type="sibTrans" cxnId="{AC3E5C47-C350-0943-BEF6-9BB8154F425C}">
      <dgm:prSet/>
      <dgm:spPr/>
      <dgm:t>
        <a:bodyPr/>
        <a:lstStyle/>
        <a:p>
          <a:endParaRPr lang="en-GB"/>
        </a:p>
      </dgm:t>
    </dgm:pt>
    <dgm:pt modelId="{0AE732F3-FD79-4682-B81D-C41B5576FA76}">
      <dgm:prSet phldr="0" custT="1"/>
      <dgm:spPr>
        <a:solidFill>
          <a:srgbClr val="FE5745"/>
        </a:solidFill>
        <a:ln>
          <a:solidFill>
            <a:srgbClr val="FE5745"/>
          </a:solidFill>
        </a:ln>
      </dgm:spPr>
      <dgm:t>
        <a:bodyPr/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800" kern="1200" dirty="0">
              <a:solidFill>
                <a:srgbClr val="FFFFFF"/>
              </a:solidFill>
              <a:latin typeface="EC Square Sans Pro Medium" panose="020B0500000000020004" pitchFamily="34" charset="0"/>
              <a:ea typeface="+mn-ea"/>
              <a:cs typeface="+mn-cs"/>
            </a:rPr>
            <a:t>Support</a:t>
          </a:r>
          <a:endParaRPr lang="en-GB" sz="1800" kern="1200" dirty="0">
            <a:solidFill>
              <a:srgbClr val="FFFFFF"/>
            </a:solidFill>
            <a:latin typeface="EC Square Sans Pro Medium" panose="020B0500000000020004" pitchFamily="34" charset="0"/>
            <a:ea typeface="+mn-ea"/>
            <a:cs typeface="+mn-cs"/>
          </a:endParaRPr>
        </a:p>
      </dgm:t>
    </dgm:pt>
    <dgm:pt modelId="{0E983D4A-507E-4AC2-BAF1-E7C8761FE2B0}" type="parTrans" cxnId="{FE50B3AF-5643-497E-9D87-7EF1C029667C}">
      <dgm:prSet/>
      <dgm:spPr/>
      <dgm:t>
        <a:bodyPr/>
        <a:lstStyle/>
        <a:p>
          <a:endParaRPr lang="en-GB"/>
        </a:p>
      </dgm:t>
    </dgm:pt>
    <dgm:pt modelId="{CA0DB3B1-E7E6-4B55-BA34-589A499A81BC}" type="sibTrans" cxnId="{FE50B3AF-5643-497E-9D87-7EF1C029667C}">
      <dgm:prSet/>
      <dgm:spPr/>
      <dgm:t>
        <a:bodyPr/>
        <a:lstStyle/>
        <a:p>
          <a:endParaRPr lang="en-GB"/>
        </a:p>
      </dgm:t>
    </dgm:pt>
    <dgm:pt modelId="{38BD234F-29B6-8448-A536-7852B3024195}">
      <dgm:prSet custT="1"/>
      <dgm:spPr>
        <a:ln>
          <a:solidFill>
            <a:schemeClr val="bg2"/>
          </a:solidFill>
        </a:ln>
      </dgm:spPr>
      <dgm:t>
        <a:bodyPr/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S3 Expert Group</a:t>
          </a:r>
        </a:p>
      </dgm:t>
    </dgm:pt>
    <dgm:pt modelId="{10377020-146C-3549-AD8B-D2B3DF9EA97F}" type="parTrans" cxnId="{C09E987E-750D-5F48-8E10-85C302D719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22F0A1B-03CF-AD4F-B55E-74942C4B192D}" type="sibTrans" cxnId="{C09E987E-750D-5F48-8E10-85C302D719DA}">
      <dgm:prSet/>
      <dgm:spPr/>
      <dgm:t>
        <a:bodyPr/>
        <a:lstStyle/>
        <a:p>
          <a:endParaRPr lang="en-GB"/>
        </a:p>
      </dgm:t>
    </dgm:pt>
    <dgm:pt modelId="{D1FE5BF4-10AA-2043-8157-30FF59E1EBC6}">
      <dgm:prSet custT="1"/>
      <dgm:spPr>
        <a:solidFill>
          <a:schemeClr val="accent2">
            <a:alpha val="90000"/>
          </a:schemeClr>
        </a:solidFill>
        <a:ln>
          <a:solidFill>
            <a:schemeClr val="bg2"/>
          </a:solidFill>
        </a:ln>
      </dgm:spPr>
      <dgm:t>
        <a:bodyPr/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Thematic Platform and Partnerships</a:t>
          </a:r>
        </a:p>
      </dgm:t>
    </dgm:pt>
    <dgm:pt modelId="{93D4DE01-D02F-454D-9021-24C9555DAC9F}" type="parTrans" cxnId="{2B385CE3-2A68-D64C-A829-108F6B76A5F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9AC66F3B-7C70-E242-AAF8-AB1D1317268A}" type="sibTrans" cxnId="{2B385CE3-2A68-D64C-A829-108F6B76A5FA}">
      <dgm:prSet/>
      <dgm:spPr/>
      <dgm:t>
        <a:bodyPr/>
        <a:lstStyle/>
        <a:p>
          <a:endParaRPr lang="en-GB"/>
        </a:p>
      </dgm:t>
    </dgm:pt>
    <dgm:pt modelId="{8A0B7C63-CDA5-BF42-87FD-8E8A7DB63DC2}">
      <dgm:prSet custT="1"/>
      <dgm:spPr>
        <a:ln>
          <a:solidFill>
            <a:schemeClr val="bg2"/>
          </a:solidFill>
        </a:ln>
      </dgm:spPr>
      <dgm:t>
        <a:bodyPr/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Targeted support to regions</a:t>
          </a:r>
        </a:p>
      </dgm:t>
    </dgm:pt>
    <dgm:pt modelId="{3F05AAE5-3694-AD4D-A1D1-4A8D49E2D004}" type="parTrans" cxnId="{B3699A4B-A532-1C42-B407-315284A735A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B4B7B0DF-A551-1745-ABE8-5F1A2C0E2CCA}" type="sibTrans" cxnId="{B3699A4B-A532-1C42-B407-315284A735A4}">
      <dgm:prSet/>
      <dgm:spPr/>
      <dgm:t>
        <a:bodyPr/>
        <a:lstStyle/>
        <a:p>
          <a:endParaRPr lang="en-GB"/>
        </a:p>
      </dgm:t>
    </dgm:pt>
    <dgm:pt modelId="{4D000755-ECBB-B348-85DD-C56D1F33D846}">
      <dgm:prSet custT="1"/>
      <dgm:spPr>
        <a:solidFill>
          <a:srgbClr val="FE5745"/>
        </a:solidFill>
        <a:ln>
          <a:solidFill>
            <a:srgbClr val="FE5745"/>
          </a:solidFill>
        </a:ln>
      </dgm:spPr>
      <dgm:t>
        <a:bodyPr/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800" kern="1200" dirty="0">
              <a:solidFill>
                <a:srgbClr val="FFFFFF"/>
              </a:solidFill>
              <a:latin typeface="EC Square Sans Pro Medium" panose="020B0500000000020004" pitchFamily="34" charset="0"/>
              <a:ea typeface="+mn-ea"/>
              <a:cs typeface="+mn-cs"/>
            </a:rPr>
            <a:t>Community engagement</a:t>
          </a:r>
          <a:endParaRPr lang="en-GB" sz="1800" kern="1200" dirty="0">
            <a:solidFill>
              <a:srgbClr val="FFFFFF"/>
            </a:solidFill>
            <a:latin typeface="EC Square Sans Pro Medium" panose="020B0500000000020004" pitchFamily="34" charset="0"/>
            <a:ea typeface="+mn-ea"/>
            <a:cs typeface="+mn-cs"/>
          </a:endParaRPr>
        </a:p>
      </dgm:t>
    </dgm:pt>
    <dgm:pt modelId="{72D5D7E4-454A-4A40-902D-65E5BFAA557D}" type="parTrans" cxnId="{81133539-3C3F-2B41-8F0C-8A7428151162}">
      <dgm:prSet/>
      <dgm:spPr/>
      <dgm:t>
        <a:bodyPr/>
        <a:lstStyle/>
        <a:p>
          <a:endParaRPr lang="en-GB"/>
        </a:p>
      </dgm:t>
    </dgm:pt>
    <dgm:pt modelId="{D32DE41D-4061-5F40-931A-999FA3257F9B}" type="sibTrans" cxnId="{81133539-3C3F-2B41-8F0C-8A7428151162}">
      <dgm:prSet/>
      <dgm:spPr/>
      <dgm:t>
        <a:bodyPr/>
        <a:lstStyle/>
        <a:p>
          <a:endParaRPr lang="en-GB"/>
        </a:p>
      </dgm:t>
    </dgm:pt>
    <dgm:pt modelId="{DA59ABC8-C699-E045-ABC6-0E1113CC6C8D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BE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S3 CoP Website</a:t>
          </a:r>
        </a:p>
      </dgm:t>
    </dgm:pt>
    <dgm:pt modelId="{3321ED88-2027-0D4D-A232-C0289D8844EF}" type="parTrans" cxnId="{01B4D0BE-A5B7-3345-88DF-3E070D1DEB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F556732-50CD-7045-8BCF-15549DDCCFCA}" type="sibTrans" cxnId="{01B4D0BE-A5B7-3345-88DF-3E070D1DEB69}">
      <dgm:prSet/>
      <dgm:spPr/>
      <dgm:t>
        <a:bodyPr/>
        <a:lstStyle/>
        <a:p>
          <a:endParaRPr lang="en-GB"/>
        </a:p>
      </dgm:t>
    </dgm:pt>
    <dgm:pt modelId="{7C2D69B4-26F6-C74A-AFEA-B85BE6879815}">
      <dgm:prSet custT="1"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BE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S3 CoP events</a:t>
          </a:r>
        </a:p>
      </dgm:t>
    </dgm:pt>
    <dgm:pt modelId="{DBCB9413-220B-C64F-B14C-DE663532BA9F}" type="parTrans" cxnId="{A7F9652B-0029-B54C-B839-27F33E19870B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9DCDBFB-9287-2640-9292-5747F19B186E}" type="sibTrans" cxnId="{A7F9652B-0029-B54C-B839-27F33E19870B}">
      <dgm:prSet/>
      <dgm:spPr/>
      <dgm:t>
        <a:bodyPr/>
        <a:lstStyle/>
        <a:p>
          <a:endParaRPr lang="en-GB"/>
        </a:p>
      </dgm:t>
    </dgm:pt>
    <dgm:pt modelId="{A1EA9CD0-279B-184B-AB4A-63D1F46E0DA3}">
      <dgm:prSet custT="1"/>
      <dgm:spPr>
        <a:ln>
          <a:solidFill>
            <a:schemeClr val="bg2"/>
          </a:solidFill>
        </a:ln>
      </dgm:spPr>
      <dgm:t>
        <a:bodyPr/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Working Groups</a:t>
          </a:r>
        </a:p>
      </dgm:t>
    </dgm:pt>
    <dgm:pt modelId="{AFF7E7AB-365C-0842-B19F-C12A22BB8DC6}" type="parTrans" cxnId="{E25FECD5-B57C-7342-B35C-B8207A938BD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9648EFE-079B-CC4B-9599-E9D02603D43E}" type="sibTrans" cxnId="{E25FECD5-B57C-7342-B35C-B8207A938BDC}">
      <dgm:prSet/>
      <dgm:spPr/>
      <dgm:t>
        <a:bodyPr/>
        <a:lstStyle/>
        <a:p>
          <a:endParaRPr lang="en-GB"/>
        </a:p>
      </dgm:t>
    </dgm:pt>
    <dgm:pt modelId="{7CB66909-0A85-934C-80F2-FE7FBBB77CB3}" type="pres">
      <dgm:prSet presAssocID="{A944B98B-CD6E-6B4E-B95F-228492DEF1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A85111-28C2-6141-B720-AA5B23C59632}" type="pres">
      <dgm:prSet presAssocID="{979A0A98-964F-0145-9170-B17FE4547874}" presName="root" presStyleCnt="0"/>
      <dgm:spPr/>
    </dgm:pt>
    <dgm:pt modelId="{D917D917-9201-5748-AF71-54E4870221DC}" type="pres">
      <dgm:prSet presAssocID="{979A0A98-964F-0145-9170-B17FE4547874}" presName="rootComposite" presStyleCnt="0"/>
      <dgm:spPr/>
    </dgm:pt>
    <dgm:pt modelId="{520F196E-93C7-2D41-853B-82211E359215}" type="pres">
      <dgm:prSet presAssocID="{979A0A98-964F-0145-9170-B17FE4547874}" presName="rootText" presStyleLbl="node1" presStyleIdx="0" presStyleCnt="3"/>
      <dgm:spPr/>
    </dgm:pt>
    <dgm:pt modelId="{3CF3FBAA-1538-214F-8227-82E63A30DA40}" type="pres">
      <dgm:prSet presAssocID="{979A0A98-964F-0145-9170-B17FE4547874}" presName="rootConnector" presStyleLbl="node1" presStyleIdx="0" presStyleCnt="3"/>
      <dgm:spPr/>
    </dgm:pt>
    <dgm:pt modelId="{9B548E91-8C78-8743-937B-65AEE3EBEB33}" type="pres">
      <dgm:prSet presAssocID="{979A0A98-964F-0145-9170-B17FE4547874}" presName="childShape" presStyleCnt="0"/>
      <dgm:spPr/>
    </dgm:pt>
    <dgm:pt modelId="{665AF5B7-F72B-874D-953E-09EA89F3D19D}" type="pres">
      <dgm:prSet presAssocID="{10377020-146C-3549-AD8B-D2B3DF9EA97F}" presName="Name13" presStyleLbl="parChTrans1D2" presStyleIdx="0" presStyleCnt="6"/>
      <dgm:spPr/>
    </dgm:pt>
    <dgm:pt modelId="{9134676B-F437-1149-8590-AA92EA2ED0FD}" type="pres">
      <dgm:prSet presAssocID="{38BD234F-29B6-8448-A536-7852B3024195}" presName="childText" presStyleLbl="bgAcc1" presStyleIdx="0" presStyleCnt="6" custLinFactNeighborX="-4844">
        <dgm:presLayoutVars>
          <dgm:bulletEnabled val="1"/>
        </dgm:presLayoutVars>
      </dgm:prSet>
      <dgm:spPr/>
    </dgm:pt>
    <dgm:pt modelId="{87C02D6A-8085-504D-B0F5-F9DCB81D7144}" type="pres">
      <dgm:prSet presAssocID="{AFF7E7AB-365C-0842-B19F-C12A22BB8DC6}" presName="Name13" presStyleLbl="parChTrans1D2" presStyleIdx="1" presStyleCnt="6"/>
      <dgm:spPr/>
    </dgm:pt>
    <dgm:pt modelId="{EFEC3986-5B26-5848-8DAB-7790721DEBD6}" type="pres">
      <dgm:prSet presAssocID="{A1EA9CD0-279B-184B-AB4A-63D1F46E0DA3}" presName="childText" presStyleLbl="bgAcc1" presStyleIdx="1" presStyleCnt="6" custLinFactNeighborX="-3460">
        <dgm:presLayoutVars>
          <dgm:bulletEnabled val="1"/>
        </dgm:presLayoutVars>
      </dgm:prSet>
      <dgm:spPr/>
    </dgm:pt>
    <dgm:pt modelId="{3CBC9EDB-B188-B844-A52B-D884CE5BD403}" type="pres">
      <dgm:prSet presAssocID="{0AE732F3-FD79-4682-B81D-C41B5576FA76}" presName="root" presStyleCnt="0"/>
      <dgm:spPr/>
    </dgm:pt>
    <dgm:pt modelId="{EFDD0BE5-C17C-474E-9170-A9599994A0B8}" type="pres">
      <dgm:prSet presAssocID="{0AE732F3-FD79-4682-B81D-C41B5576FA76}" presName="rootComposite" presStyleCnt="0"/>
      <dgm:spPr/>
    </dgm:pt>
    <dgm:pt modelId="{598299DD-BE99-264D-978F-B7DAACA28301}" type="pres">
      <dgm:prSet presAssocID="{0AE732F3-FD79-4682-B81D-C41B5576FA76}" presName="rootText" presStyleLbl="node1" presStyleIdx="1" presStyleCnt="3" custLinFactNeighborX="-12576" custLinFactNeighborY="973"/>
      <dgm:spPr/>
    </dgm:pt>
    <dgm:pt modelId="{B51C2103-83D4-4D4A-B5E5-D6AE30FB8206}" type="pres">
      <dgm:prSet presAssocID="{0AE732F3-FD79-4682-B81D-C41B5576FA76}" presName="rootConnector" presStyleLbl="node1" presStyleIdx="1" presStyleCnt="3"/>
      <dgm:spPr/>
    </dgm:pt>
    <dgm:pt modelId="{B496AB73-8E86-2344-B6FD-7F8964305F4F}" type="pres">
      <dgm:prSet presAssocID="{0AE732F3-FD79-4682-B81D-C41B5576FA76}" presName="childShape" presStyleCnt="0"/>
      <dgm:spPr/>
    </dgm:pt>
    <dgm:pt modelId="{11562E5E-19F5-B44D-8466-6136DEB607C1}" type="pres">
      <dgm:prSet presAssocID="{93D4DE01-D02F-454D-9021-24C9555DAC9F}" presName="Name13" presStyleLbl="parChTrans1D2" presStyleIdx="2" presStyleCnt="6"/>
      <dgm:spPr/>
    </dgm:pt>
    <dgm:pt modelId="{02D1CF8B-1901-674E-AAAB-ADE41508A8E3}" type="pres">
      <dgm:prSet presAssocID="{D1FE5BF4-10AA-2043-8157-30FF59E1EBC6}" presName="childText" presStyleLbl="bgAcc1" presStyleIdx="2" presStyleCnt="6" custScaleX="111607" custLinFactNeighborX="-19744">
        <dgm:presLayoutVars>
          <dgm:bulletEnabled val="1"/>
        </dgm:presLayoutVars>
      </dgm:prSet>
      <dgm:spPr/>
    </dgm:pt>
    <dgm:pt modelId="{7E94BF89-32E3-CB40-8560-BAF038B69A9E}" type="pres">
      <dgm:prSet presAssocID="{3F05AAE5-3694-AD4D-A1D1-4A8D49E2D004}" presName="Name13" presStyleLbl="parChTrans1D2" presStyleIdx="3" presStyleCnt="6"/>
      <dgm:spPr/>
    </dgm:pt>
    <dgm:pt modelId="{4959EAA1-FF91-CF44-84E6-F15E013655FE}" type="pres">
      <dgm:prSet presAssocID="{8A0B7C63-CDA5-BF42-87FD-8E8A7DB63DC2}" presName="childText" presStyleLbl="bgAcc1" presStyleIdx="3" presStyleCnt="6" custLinFactNeighborX="-15667">
        <dgm:presLayoutVars>
          <dgm:bulletEnabled val="1"/>
        </dgm:presLayoutVars>
      </dgm:prSet>
      <dgm:spPr/>
    </dgm:pt>
    <dgm:pt modelId="{C65FFA84-0AFA-D44B-8D66-988F3FAA3D40}" type="pres">
      <dgm:prSet presAssocID="{4D000755-ECBB-B348-85DD-C56D1F33D846}" presName="root" presStyleCnt="0"/>
      <dgm:spPr/>
    </dgm:pt>
    <dgm:pt modelId="{7DB26C70-EDD4-9342-BE6F-5FFB23D942F6}" type="pres">
      <dgm:prSet presAssocID="{4D000755-ECBB-B348-85DD-C56D1F33D846}" presName="rootComposite" presStyleCnt="0"/>
      <dgm:spPr/>
    </dgm:pt>
    <dgm:pt modelId="{67EFBF9C-C56B-4C4B-A467-92325DBE4439}" type="pres">
      <dgm:prSet presAssocID="{4D000755-ECBB-B348-85DD-C56D1F33D846}" presName="rootText" presStyleLbl="node1" presStyleIdx="2" presStyleCnt="3" custLinFactNeighborX="-20746" custLinFactNeighborY="1974"/>
      <dgm:spPr/>
    </dgm:pt>
    <dgm:pt modelId="{C91FC859-27E7-194A-9FFD-36586A7A06B9}" type="pres">
      <dgm:prSet presAssocID="{4D000755-ECBB-B348-85DD-C56D1F33D846}" presName="rootConnector" presStyleLbl="node1" presStyleIdx="2" presStyleCnt="3"/>
      <dgm:spPr/>
    </dgm:pt>
    <dgm:pt modelId="{27385BE4-C7B4-8A4C-B92A-4BA4BA306879}" type="pres">
      <dgm:prSet presAssocID="{4D000755-ECBB-B348-85DD-C56D1F33D846}" presName="childShape" presStyleCnt="0"/>
      <dgm:spPr/>
    </dgm:pt>
    <dgm:pt modelId="{8158ED7A-7152-BE43-A49D-9E7B28DBCAD8}" type="pres">
      <dgm:prSet presAssocID="{3321ED88-2027-0D4D-A232-C0289D8844EF}" presName="Name13" presStyleLbl="parChTrans1D2" presStyleIdx="4" presStyleCnt="6"/>
      <dgm:spPr/>
    </dgm:pt>
    <dgm:pt modelId="{09375595-0C8C-C841-8B6C-C0B74C3B4F60}" type="pres">
      <dgm:prSet presAssocID="{DA59ABC8-C699-E045-ABC6-0E1113CC6C8D}" presName="childText" presStyleLbl="bgAcc1" presStyleIdx="4" presStyleCnt="6" custLinFactNeighborX="-27765">
        <dgm:presLayoutVars>
          <dgm:bulletEnabled val="1"/>
        </dgm:presLayoutVars>
      </dgm:prSet>
      <dgm:spPr/>
    </dgm:pt>
    <dgm:pt modelId="{EBD9D99B-B5E4-A748-B34F-482E8F1EB3CD}" type="pres">
      <dgm:prSet presAssocID="{DBCB9413-220B-C64F-B14C-DE663532BA9F}" presName="Name13" presStyleLbl="parChTrans1D2" presStyleIdx="5" presStyleCnt="6"/>
      <dgm:spPr/>
    </dgm:pt>
    <dgm:pt modelId="{0B20DA4D-F3C4-EC4F-8208-1F1C0594CD31}" type="pres">
      <dgm:prSet presAssocID="{7C2D69B4-26F6-C74A-AFEA-B85BE6879815}" presName="childText" presStyleLbl="bgAcc1" presStyleIdx="5" presStyleCnt="6" custLinFactNeighborX="-27095" custLinFactNeighborY="-1145">
        <dgm:presLayoutVars>
          <dgm:bulletEnabled val="1"/>
        </dgm:presLayoutVars>
      </dgm:prSet>
      <dgm:spPr/>
    </dgm:pt>
  </dgm:ptLst>
  <dgm:cxnLst>
    <dgm:cxn modelId="{90A7CF27-AAD0-3C4D-BF20-228689288B48}" type="presOf" srcId="{979A0A98-964F-0145-9170-B17FE4547874}" destId="{520F196E-93C7-2D41-853B-82211E359215}" srcOrd="0" destOrd="0" presId="urn:microsoft.com/office/officeart/2005/8/layout/hierarchy3"/>
    <dgm:cxn modelId="{A7F9652B-0029-B54C-B839-27F33E19870B}" srcId="{4D000755-ECBB-B348-85DD-C56D1F33D846}" destId="{7C2D69B4-26F6-C74A-AFEA-B85BE6879815}" srcOrd="1" destOrd="0" parTransId="{DBCB9413-220B-C64F-B14C-DE663532BA9F}" sibTransId="{69DCDBFB-9287-2640-9292-5747F19B186E}"/>
    <dgm:cxn modelId="{81133539-3C3F-2B41-8F0C-8A7428151162}" srcId="{A944B98B-CD6E-6B4E-B95F-228492DEF161}" destId="{4D000755-ECBB-B348-85DD-C56D1F33D846}" srcOrd="2" destOrd="0" parTransId="{72D5D7E4-454A-4A40-902D-65E5BFAA557D}" sibTransId="{D32DE41D-4061-5F40-931A-999FA3257F9B}"/>
    <dgm:cxn modelId="{7212353E-ABF6-344E-9AE3-22B57137B55F}" type="presOf" srcId="{3321ED88-2027-0D4D-A232-C0289D8844EF}" destId="{8158ED7A-7152-BE43-A49D-9E7B28DBCAD8}" srcOrd="0" destOrd="0" presId="urn:microsoft.com/office/officeart/2005/8/layout/hierarchy3"/>
    <dgm:cxn modelId="{AC3E5C47-C350-0943-BEF6-9BB8154F425C}" srcId="{A944B98B-CD6E-6B4E-B95F-228492DEF161}" destId="{979A0A98-964F-0145-9170-B17FE4547874}" srcOrd="0" destOrd="0" parTransId="{55D6CCD8-8BDF-2541-8DAD-5A3372B2C171}" sibTransId="{EAFB38A0-34D2-5647-BA85-B597D7B04D4A}"/>
    <dgm:cxn modelId="{6EB5FD68-300F-D64A-AF85-A6479ED55180}" type="presOf" srcId="{7C2D69B4-26F6-C74A-AFEA-B85BE6879815}" destId="{0B20DA4D-F3C4-EC4F-8208-1F1C0594CD31}" srcOrd="0" destOrd="0" presId="urn:microsoft.com/office/officeart/2005/8/layout/hierarchy3"/>
    <dgm:cxn modelId="{DA1C4C49-6DFA-D543-A3F6-103004E368B3}" type="presOf" srcId="{DBCB9413-220B-C64F-B14C-DE663532BA9F}" destId="{EBD9D99B-B5E4-A748-B34F-482E8F1EB3CD}" srcOrd="0" destOrd="0" presId="urn:microsoft.com/office/officeart/2005/8/layout/hierarchy3"/>
    <dgm:cxn modelId="{B3699A4B-A532-1C42-B407-315284A735A4}" srcId="{0AE732F3-FD79-4682-B81D-C41B5576FA76}" destId="{8A0B7C63-CDA5-BF42-87FD-8E8A7DB63DC2}" srcOrd="1" destOrd="0" parTransId="{3F05AAE5-3694-AD4D-A1D1-4A8D49E2D004}" sibTransId="{B4B7B0DF-A551-1745-ABE8-5F1A2C0E2CCA}"/>
    <dgm:cxn modelId="{4D4D8E70-5FBE-6144-9E9D-1BFB2E63B55D}" type="presOf" srcId="{D1FE5BF4-10AA-2043-8157-30FF59E1EBC6}" destId="{02D1CF8B-1901-674E-AAAB-ADE41508A8E3}" srcOrd="0" destOrd="0" presId="urn:microsoft.com/office/officeart/2005/8/layout/hierarchy3"/>
    <dgm:cxn modelId="{1E0FD751-7E33-1141-9F81-C7500CCDD4C1}" type="presOf" srcId="{38BD234F-29B6-8448-A536-7852B3024195}" destId="{9134676B-F437-1149-8590-AA92EA2ED0FD}" srcOrd="0" destOrd="0" presId="urn:microsoft.com/office/officeart/2005/8/layout/hierarchy3"/>
    <dgm:cxn modelId="{1D6D1476-8E8F-CB40-A75F-B3C3EEAF933B}" type="presOf" srcId="{4D000755-ECBB-B348-85DD-C56D1F33D846}" destId="{67EFBF9C-C56B-4C4B-A467-92325DBE4439}" srcOrd="0" destOrd="0" presId="urn:microsoft.com/office/officeart/2005/8/layout/hierarchy3"/>
    <dgm:cxn modelId="{33837E7D-6C9D-644F-B145-0E6747F8B43C}" type="presOf" srcId="{10377020-146C-3549-AD8B-D2B3DF9EA97F}" destId="{665AF5B7-F72B-874D-953E-09EA89F3D19D}" srcOrd="0" destOrd="0" presId="urn:microsoft.com/office/officeart/2005/8/layout/hierarchy3"/>
    <dgm:cxn modelId="{C09E987E-750D-5F48-8E10-85C302D719DA}" srcId="{979A0A98-964F-0145-9170-B17FE4547874}" destId="{38BD234F-29B6-8448-A536-7852B3024195}" srcOrd="0" destOrd="0" parTransId="{10377020-146C-3549-AD8B-D2B3DF9EA97F}" sibTransId="{C22F0A1B-03CF-AD4F-B55E-74942C4B192D}"/>
    <dgm:cxn modelId="{633FDB83-3A38-CA4F-9CA8-347191C1C119}" type="presOf" srcId="{0AE732F3-FD79-4682-B81D-C41B5576FA76}" destId="{598299DD-BE99-264D-978F-B7DAACA28301}" srcOrd="0" destOrd="0" presId="urn:microsoft.com/office/officeart/2005/8/layout/hierarchy3"/>
    <dgm:cxn modelId="{BB642386-2413-3B4C-BA2A-F582E4860F76}" type="presOf" srcId="{979A0A98-964F-0145-9170-B17FE4547874}" destId="{3CF3FBAA-1538-214F-8227-82E63A30DA40}" srcOrd="1" destOrd="0" presId="urn:microsoft.com/office/officeart/2005/8/layout/hierarchy3"/>
    <dgm:cxn modelId="{86E2C58C-34A1-F842-96CC-E38CC627369B}" type="presOf" srcId="{A1EA9CD0-279B-184B-AB4A-63D1F46E0DA3}" destId="{EFEC3986-5B26-5848-8DAB-7790721DEBD6}" srcOrd="0" destOrd="0" presId="urn:microsoft.com/office/officeart/2005/8/layout/hierarchy3"/>
    <dgm:cxn modelId="{DE9226A4-447E-5A45-B4CD-FB40119D6350}" type="presOf" srcId="{4D000755-ECBB-B348-85DD-C56D1F33D846}" destId="{C91FC859-27E7-194A-9FFD-36586A7A06B9}" srcOrd="1" destOrd="0" presId="urn:microsoft.com/office/officeart/2005/8/layout/hierarchy3"/>
    <dgm:cxn modelId="{F9287DAC-079F-1D4F-A44C-F233A14E8309}" type="presOf" srcId="{0AE732F3-FD79-4682-B81D-C41B5576FA76}" destId="{B51C2103-83D4-4D4A-B5E5-D6AE30FB8206}" srcOrd="1" destOrd="0" presId="urn:microsoft.com/office/officeart/2005/8/layout/hierarchy3"/>
    <dgm:cxn modelId="{FE50B3AF-5643-497E-9D87-7EF1C029667C}" srcId="{A944B98B-CD6E-6B4E-B95F-228492DEF161}" destId="{0AE732F3-FD79-4682-B81D-C41B5576FA76}" srcOrd="1" destOrd="0" parTransId="{0E983D4A-507E-4AC2-BAF1-E7C8761FE2B0}" sibTransId="{CA0DB3B1-E7E6-4B55-BA34-589A499A81BC}"/>
    <dgm:cxn modelId="{EC2D71BA-6B86-CB45-A311-14835CB850E3}" type="presOf" srcId="{8A0B7C63-CDA5-BF42-87FD-8E8A7DB63DC2}" destId="{4959EAA1-FF91-CF44-84E6-F15E013655FE}" srcOrd="0" destOrd="0" presId="urn:microsoft.com/office/officeart/2005/8/layout/hierarchy3"/>
    <dgm:cxn modelId="{652D87BC-18D4-7742-A58E-B5B5A42EF56C}" type="presOf" srcId="{DA59ABC8-C699-E045-ABC6-0E1113CC6C8D}" destId="{09375595-0C8C-C841-8B6C-C0B74C3B4F60}" srcOrd="0" destOrd="0" presId="urn:microsoft.com/office/officeart/2005/8/layout/hierarchy3"/>
    <dgm:cxn modelId="{01B4D0BE-A5B7-3345-88DF-3E070D1DEB69}" srcId="{4D000755-ECBB-B348-85DD-C56D1F33D846}" destId="{DA59ABC8-C699-E045-ABC6-0E1113CC6C8D}" srcOrd="0" destOrd="0" parTransId="{3321ED88-2027-0D4D-A232-C0289D8844EF}" sibTransId="{CF556732-50CD-7045-8BCF-15549DDCCFCA}"/>
    <dgm:cxn modelId="{E25FECD5-B57C-7342-B35C-B8207A938BDC}" srcId="{979A0A98-964F-0145-9170-B17FE4547874}" destId="{A1EA9CD0-279B-184B-AB4A-63D1F46E0DA3}" srcOrd="1" destOrd="0" parTransId="{AFF7E7AB-365C-0842-B19F-C12A22BB8DC6}" sibTransId="{39648EFE-079B-CC4B-9599-E9D02603D43E}"/>
    <dgm:cxn modelId="{13C535D6-FAB6-794A-AB36-EC97BD6BBF91}" type="presOf" srcId="{A944B98B-CD6E-6B4E-B95F-228492DEF161}" destId="{7CB66909-0A85-934C-80F2-FE7FBBB77CB3}" srcOrd="0" destOrd="0" presId="urn:microsoft.com/office/officeart/2005/8/layout/hierarchy3"/>
    <dgm:cxn modelId="{741F72D8-326F-3D44-9B32-AF13EE757A53}" type="presOf" srcId="{93D4DE01-D02F-454D-9021-24C9555DAC9F}" destId="{11562E5E-19F5-B44D-8466-6136DEB607C1}" srcOrd="0" destOrd="0" presId="urn:microsoft.com/office/officeart/2005/8/layout/hierarchy3"/>
    <dgm:cxn modelId="{375DA8DE-890C-2646-9B6C-30A24FF75FF7}" type="presOf" srcId="{3F05AAE5-3694-AD4D-A1D1-4A8D49E2D004}" destId="{7E94BF89-32E3-CB40-8560-BAF038B69A9E}" srcOrd="0" destOrd="0" presId="urn:microsoft.com/office/officeart/2005/8/layout/hierarchy3"/>
    <dgm:cxn modelId="{8A4E36E1-1570-5F47-A690-9025F56A5FBA}" type="presOf" srcId="{AFF7E7AB-365C-0842-B19F-C12A22BB8DC6}" destId="{87C02D6A-8085-504D-B0F5-F9DCB81D7144}" srcOrd="0" destOrd="0" presId="urn:microsoft.com/office/officeart/2005/8/layout/hierarchy3"/>
    <dgm:cxn modelId="{2B385CE3-2A68-D64C-A829-108F6B76A5FA}" srcId="{0AE732F3-FD79-4682-B81D-C41B5576FA76}" destId="{D1FE5BF4-10AA-2043-8157-30FF59E1EBC6}" srcOrd="0" destOrd="0" parTransId="{93D4DE01-D02F-454D-9021-24C9555DAC9F}" sibTransId="{9AC66F3B-7C70-E242-AAF8-AB1D1317268A}"/>
    <dgm:cxn modelId="{D0F13871-B5AE-C741-9ED8-82DD3F8EF66E}" type="presParOf" srcId="{7CB66909-0A85-934C-80F2-FE7FBBB77CB3}" destId="{CFA85111-28C2-6141-B720-AA5B23C59632}" srcOrd="0" destOrd="0" presId="urn:microsoft.com/office/officeart/2005/8/layout/hierarchy3"/>
    <dgm:cxn modelId="{EB00B97C-4DF2-C841-A841-00103A8CF72E}" type="presParOf" srcId="{CFA85111-28C2-6141-B720-AA5B23C59632}" destId="{D917D917-9201-5748-AF71-54E4870221DC}" srcOrd="0" destOrd="0" presId="urn:microsoft.com/office/officeart/2005/8/layout/hierarchy3"/>
    <dgm:cxn modelId="{2B2D45DB-B390-804D-AE26-7F215679FB15}" type="presParOf" srcId="{D917D917-9201-5748-AF71-54E4870221DC}" destId="{520F196E-93C7-2D41-853B-82211E359215}" srcOrd="0" destOrd="0" presId="urn:microsoft.com/office/officeart/2005/8/layout/hierarchy3"/>
    <dgm:cxn modelId="{E66F4610-0749-764F-A984-88239A8F6915}" type="presParOf" srcId="{D917D917-9201-5748-AF71-54E4870221DC}" destId="{3CF3FBAA-1538-214F-8227-82E63A30DA40}" srcOrd="1" destOrd="0" presId="urn:microsoft.com/office/officeart/2005/8/layout/hierarchy3"/>
    <dgm:cxn modelId="{30174065-4FE0-2D4C-BC3B-115A0ED6BFFE}" type="presParOf" srcId="{CFA85111-28C2-6141-B720-AA5B23C59632}" destId="{9B548E91-8C78-8743-937B-65AEE3EBEB33}" srcOrd="1" destOrd="0" presId="urn:microsoft.com/office/officeart/2005/8/layout/hierarchy3"/>
    <dgm:cxn modelId="{B0A93C57-0087-1C42-9614-6396A79C42A7}" type="presParOf" srcId="{9B548E91-8C78-8743-937B-65AEE3EBEB33}" destId="{665AF5B7-F72B-874D-953E-09EA89F3D19D}" srcOrd="0" destOrd="0" presId="urn:microsoft.com/office/officeart/2005/8/layout/hierarchy3"/>
    <dgm:cxn modelId="{584359AF-94C2-014D-AEC6-569F71F9C49B}" type="presParOf" srcId="{9B548E91-8C78-8743-937B-65AEE3EBEB33}" destId="{9134676B-F437-1149-8590-AA92EA2ED0FD}" srcOrd="1" destOrd="0" presId="urn:microsoft.com/office/officeart/2005/8/layout/hierarchy3"/>
    <dgm:cxn modelId="{182FF7EC-144E-8C41-AB3D-BAD4C9EAA4FA}" type="presParOf" srcId="{9B548E91-8C78-8743-937B-65AEE3EBEB33}" destId="{87C02D6A-8085-504D-B0F5-F9DCB81D7144}" srcOrd="2" destOrd="0" presId="urn:microsoft.com/office/officeart/2005/8/layout/hierarchy3"/>
    <dgm:cxn modelId="{2057AED3-9898-7442-A92C-759CB34136B4}" type="presParOf" srcId="{9B548E91-8C78-8743-937B-65AEE3EBEB33}" destId="{EFEC3986-5B26-5848-8DAB-7790721DEBD6}" srcOrd="3" destOrd="0" presId="urn:microsoft.com/office/officeart/2005/8/layout/hierarchy3"/>
    <dgm:cxn modelId="{7E868775-FE84-0644-88B8-28B7E892ECB7}" type="presParOf" srcId="{7CB66909-0A85-934C-80F2-FE7FBBB77CB3}" destId="{3CBC9EDB-B188-B844-A52B-D884CE5BD403}" srcOrd="1" destOrd="0" presId="urn:microsoft.com/office/officeart/2005/8/layout/hierarchy3"/>
    <dgm:cxn modelId="{1EBD90BC-9E21-C944-A821-EEA3AF9F9D4A}" type="presParOf" srcId="{3CBC9EDB-B188-B844-A52B-D884CE5BD403}" destId="{EFDD0BE5-C17C-474E-9170-A9599994A0B8}" srcOrd="0" destOrd="0" presId="urn:microsoft.com/office/officeart/2005/8/layout/hierarchy3"/>
    <dgm:cxn modelId="{E2992A77-C215-C841-B539-856D7EE837EC}" type="presParOf" srcId="{EFDD0BE5-C17C-474E-9170-A9599994A0B8}" destId="{598299DD-BE99-264D-978F-B7DAACA28301}" srcOrd="0" destOrd="0" presId="urn:microsoft.com/office/officeart/2005/8/layout/hierarchy3"/>
    <dgm:cxn modelId="{6B41C8F9-DE93-064E-B6DC-46AE9ABA3B1C}" type="presParOf" srcId="{EFDD0BE5-C17C-474E-9170-A9599994A0B8}" destId="{B51C2103-83D4-4D4A-B5E5-D6AE30FB8206}" srcOrd="1" destOrd="0" presId="urn:microsoft.com/office/officeart/2005/8/layout/hierarchy3"/>
    <dgm:cxn modelId="{9C3227F8-63DD-1C42-A6A4-12CA8D3BE090}" type="presParOf" srcId="{3CBC9EDB-B188-B844-A52B-D884CE5BD403}" destId="{B496AB73-8E86-2344-B6FD-7F8964305F4F}" srcOrd="1" destOrd="0" presId="urn:microsoft.com/office/officeart/2005/8/layout/hierarchy3"/>
    <dgm:cxn modelId="{CB626B28-7205-5743-8FB7-FADE759C1B3F}" type="presParOf" srcId="{B496AB73-8E86-2344-B6FD-7F8964305F4F}" destId="{11562E5E-19F5-B44D-8466-6136DEB607C1}" srcOrd="0" destOrd="0" presId="urn:microsoft.com/office/officeart/2005/8/layout/hierarchy3"/>
    <dgm:cxn modelId="{92DB2CF0-0E65-5C48-AEFC-580F217DB7CB}" type="presParOf" srcId="{B496AB73-8E86-2344-B6FD-7F8964305F4F}" destId="{02D1CF8B-1901-674E-AAAB-ADE41508A8E3}" srcOrd="1" destOrd="0" presId="urn:microsoft.com/office/officeart/2005/8/layout/hierarchy3"/>
    <dgm:cxn modelId="{D5C5CDA5-0C05-9D42-8930-114DBCD39C53}" type="presParOf" srcId="{B496AB73-8E86-2344-B6FD-7F8964305F4F}" destId="{7E94BF89-32E3-CB40-8560-BAF038B69A9E}" srcOrd="2" destOrd="0" presId="urn:microsoft.com/office/officeart/2005/8/layout/hierarchy3"/>
    <dgm:cxn modelId="{1FB4FC78-FF73-264E-A02C-97CDF0A73F41}" type="presParOf" srcId="{B496AB73-8E86-2344-B6FD-7F8964305F4F}" destId="{4959EAA1-FF91-CF44-84E6-F15E013655FE}" srcOrd="3" destOrd="0" presId="urn:microsoft.com/office/officeart/2005/8/layout/hierarchy3"/>
    <dgm:cxn modelId="{770A55D7-4339-9E48-8071-F57A26E4148D}" type="presParOf" srcId="{7CB66909-0A85-934C-80F2-FE7FBBB77CB3}" destId="{C65FFA84-0AFA-D44B-8D66-988F3FAA3D40}" srcOrd="2" destOrd="0" presId="urn:microsoft.com/office/officeart/2005/8/layout/hierarchy3"/>
    <dgm:cxn modelId="{BB8735F6-E6E9-CE40-AF4F-CA3FB6C54E04}" type="presParOf" srcId="{C65FFA84-0AFA-D44B-8D66-988F3FAA3D40}" destId="{7DB26C70-EDD4-9342-BE6F-5FFB23D942F6}" srcOrd="0" destOrd="0" presId="urn:microsoft.com/office/officeart/2005/8/layout/hierarchy3"/>
    <dgm:cxn modelId="{0B0C0074-BFB9-DB48-8C23-97D43121CD01}" type="presParOf" srcId="{7DB26C70-EDD4-9342-BE6F-5FFB23D942F6}" destId="{67EFBF9C-C56B-4C4B-A467-92325DBE4439}" srcOrd="0" destOrd="0" presId="urn:microsoft.com/office/officeart/2005/8/layout/hierarchy3"/>
    <dgm:cxn modelId="{40472C0A-32BF-9748-B322-69553898E791}" type="presParOf" srcId="{7DB26C70-EDD4-9342-BE6F-5FFB23D942F6}" destId="{C91FC859-27E7-194A-9FFD-36586A7A06B9}" srcOrd="1" destOrd="0" presId="urn:microsoft.com/office/officeart/2005/8/layout/hierarchy3"/>
    <dgm:cxn modelId="{FCEEB2B2-E6DD-F94D-9933-592322DB0604}" type="presParOf" srcId="{C65FFA84-0AFA-D44B-8D66-988F3FAA3D40}" destId="{27385BE4-C7B4-8A4C-B92A-4BA4BA306879}" srcOrd="1" destOrd="0" presId="urn:microsoft.com/office/officeart/2005/8/layout/hierarchy3"/>
    <dgm:cxn modelId="{980B08E0-A498-5649-967E-8B4CF3A129D0}" type="presParOf" srcId="{27385BE4-C7B4-8A4C-B92A-4BA4BA306879}" destId="{8158ED7A-7152-BE43-A49D-9E7B28DBCAD8}" srcOrd="0" destOrd="0" presId="urn:microsoft.com/office/officeart/2005/8/layout/hierarchy3"/>
    <dgm:cxn modelId="{289D0F45-9A56-2847-A6B6-8276641A2C8E}" type="presParOf" srcId="{27385BE4-C7B4-8A4C-B92A-4BA4BA306879}" destId="{09375595-0C8C-C841-8B6C-C0B74C3B4F60}" srcOrd="1" destOrd="0" presId="urn:microsoft.com/office/officeart/2005/8/layout/hierarchy3"/>
    <dgm:cxn modelId="{0281E513-2E1F-D94B-923D-51530C5EBC64}" type="presParOf" srcId="{27385BE4-C7B4-8A4C-B92A-4BA4BA306879}" destId="{EBD9D99B-B5E4-A748-B34F-482E8F1EB3CD}" srcOrd="2" destOrd="0" presId="urn:microsoft.com/office/officeart/2005/8/layout/hierarchy3"/>
    <dgm:cxn modelId="{194866CE-7D5F-DE44-9341-FE6FB44D2D44}" type="presParOf" srcId="{27385BE4-C7B4-8A4C-B92A-4BA4BA306879}" destId="{0B20DA4D-F3C4-EC4F-8208-1F1C0594CD31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F196E-93C7-2D41-853B-82211E359215}">
      <dsp:nvSpPr>
        <dsp:cNvPr id="0" name=""/>
        <dsp:cNvSpPr/>
      </dsp:nvSpPr>
      <dsp:spPr>
        <a:xfrm>
          <a:off x="653" y="701897"/>
          <a:ext cx="1529275" cy="764637"/>
        </a:xfrm>
        <a:prstGeom prst="roundRect">
          <a:avLst>
            <a:gd name="adj" fmla="val 10000"/>
          </a:avLst>
        </a:prstGeom>
        <a:solidFill>
          <a:srgbClr val="FE5745"/>
        </a:solidFill>
        <a:ln w="12700" cap="flat" cmpd="sng" algn="ctr">
          <a:solidFill>
            <a:srgbClr val="FE57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800" kern="1200" dirty="0">
              <a:solidFill>
                <a:srgbClr val="FFFFFF"/>
              </a:solidFill>
              <a:latin typeface="EC Square Sans Pro Medium" panose="020B0500000000020004" pitchFamily="34" charset="0"/>
              <a:ea typeface="+mn-ea"/>
              <a:cs typeface="+mn-cs"/>
            </a:rPr>
            <a:t>Policy advice</a:t>
          </a:r>
        </a:p>
      </dsp:txBody>
      <dsp:txXfrm>
        <a:off x="23048" y="724292"/>
        <a:ext cx="1484485" cy="719847"/>
      </dsp:txXfrm>
    </dsp:sp>
    <dsp:sp modelId="{665AF5B7-F72B-874D-953E-09EA89F3D19D}">
      <dsp:nvSpPr>
        <dsp:cNvPr id="0" name=""/>
        <dsp:cNvSpPr/>
      </dsp:nvSpPr>
      <dsp:spPr>
        <a:xfrm>
          <a:off x="153581" y="1466534"/>
          <a:ext cx="93665" cy="5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478"/>
              </a:lnTo>
              <a:lnTo>
                <a:pt x="93665" y="57347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4676B-F437-1149-8590-AA92EA2ED0FD}">
      <dsp:nvSpPr>
        <dsp:cNvPr id="0" name=""/>
        <dsp:cNvSpPr/>
      </dsp:nvSpPr>
      <dsp:spPr>
        <a:xfrm>
          <a:off x="247246" y="1657694"/>
          <a:ext cx="1223420" cy="7646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S3 Expert Group</a:t>
          </a:r>
        </a:p>
      </dsp:txBody>
      <dsp:txXfrm>
        <a:off x="269641" y="1680089"/>
        <a:ext cx="1178630" cy="719847"/>
      </dsp:txXfrm>
    </dsp:sp>
    <dsp:sp modelId="{87C02D6A-8085-504D-B0F5-F9DCB81D7144}">
      <dsp:nvSpPr>
        <dsp:cNvPr id="0" name=""/>
        <dsp:cNvSpPr/>
      </dsp:nvSpPr>
      <dsp:spPr>
        <a:xfrm>
          <a:off x="153581" y="1466534"/>
          <a:ext cx="110597" cy="1529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275"/>
              </a:lnTo>
              <a:lnTo>
                <a:pt x="110597" y="152927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C3986-5B26-5848-8DAB-7790721DEBD6}">
      <dsp:nvSpPr>
        <dsp:cNvPr id="0" name=""/>
        <dsp:cNvSpPr/>
      </dsp:nvSpPr>
      <dsp:spPr>
        <a:xfrm>
          <a:off x="264178" y="2613491"/>
          <a:ext cx="1223420" cy="7646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Working Groups</a:t>
          </a:r>
        </a:p>
      </dsp:txBody>
      <dsp:txXfrm>
        <a:off x="286573" y="2635886"/>
        <a:ext cx="1178630" cy="719847"/>
      </dsp:txXfrm>
    </dsp:sp>
    <dsp:sp modelId="{598299DD-BE99-264D-978F-B7DAACA28301}">
      <dsp:nvSpPr>
        <dsp:cNvPr id="0" name=""/>
        <dsp:cNvSpPr/>
      </dsp:nvSpPr>
      <dsp:spPr>
        <a:xfrm>
          <a:off x="1719926" y="709336"/>
          <a:ext cx="1529275" cy="764637"/>
        </a:xfrm>
        <a:prstGeom prst="roundRect">
          <a:avLst>
            <a:gd name="adj" fmla="val 10000"/>
          </a:avLst>
        </a:prstGeom>
        <a:solidFill>
          <a:srgbClr val="FE5745"/>
        </a:solidFill>
        <a:ln w="12700" cap="flat" cmpd="sng" algn="ctr">
          <a:solidFill>
            <a:srgbClr val="FE57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800" kern="1200" dirty="0">
              <a:solidFill>
                <a:srgbClr val="FFFFFF"/>
              </a:solidFill>
              <a:latin typeface="EC Square Sans Pro Medium" panose="020B0500000000020004" pitchFamily="34" charset="0"/>
              <a:ea typeface="+mn-ea"/>
              <a:cs typeface="+mn-cs"/>
            </a:rPr>
            <a:t>Support</a:t>
          </a:r>
          <a:endParaRPr lang="en-GB" sz="1800" kern="1200" dirty="0">
            <a:solidFill>
              <a:srgbClr val="FFFFFF"/>
            </a:solidFill>
            <a:latin typeface="EC Square Sans Pro Medium" panose="020B0500000000020004" pitchFamily="34" charset="0"/>
            <a:ea typeface="+mn-ea"/>
            <a:cs typeface="+mn-cs"/>
          </a:endParaRPr>
        </a:p>
      </dsp:txBody>
      <dsp:txXfrm>
        <a:off x="1742321" y="731731"/>
        <a:ext cx="1484485" cy="719847"/>
      </dsp:txXfrm>
    </dsp:sp>
    <dsp:sp modelId="{11562E5E-19F5-B44D-8466-6136DEB607C1}">
      <dsp:nvSpPr>
        <dsp:cNvPr id="0" name=""/>
        <dsp:cNvSpPr/>
      </dsp:nvSpPr>
      <dsp:spPr>
        <a:xfrm>
          <a:off x="1872853" y="1473974"/>
          <a:ext cx="103697" cy="56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038"/>
              </a:lnTo>
              <a:lnTo>
                <a:pt x="103697" y="56603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1CF8B-1901-674E-AAAB-ADE41508A8E3}">
      <dsp:nvSpPr>
        <dsp:cNvPr id="0" name=""/>
        <dsp:cNvSpPr/>
      </dsp:nvSpPr>
      <dsp:spPr>
        <a:xfrm>
          <a:off x="1976550" y="1657694"/>
          <a:ext cx="1365422" cy="764637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Thematic Platform and Partnerships</a:t>
          </a:r>
        </a:p>
      </dsp:txBody>
      <dsp:txXfrm>
        <a:off x="1998945" y="1680089"/>
        <a:ext cx="1320632" cy="719847"/>
      </dsp:txXfrm>
    </dsp:sp>
    <dsp:sp modelId="{7E94BF89-32E3-CB40-8560-BAF038B69A9E}">
      <dsp:nvSpPr>
        <dsp:cNvPr id="0" name=""/>
        <dsp:cNvSpPr/>
      </dsp:nvSpPr>
      <dsp:spPr>
        <a:xfrm>
          <a:off x="1872853" y="1473974"/>
          <a:ext cx="153575" cy="1521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835"/>
              </a:lnTo>
              <a:lnTo>
                <a:pt x="153575" y="152183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9EAA1-FF91-CF44-84E6-F15E013655FE}">
      <dsp:nvSpPr>
        <dsp:cNvPr id="0" name=""/>
        <dsp:cNvSpPr/>
      </dsp:nvSpPr>
      <dsp:spPr>
        <a:xfrm>
          <a:off x="2026429" y="2613491"/>
          <a:ext cx="1223420" cy="7646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Targeted support to regions</a:t>
          </a:r>
        </a:p>
      </dsp:txBody>
      <dsp:txXfrm>
        <a:off x="2048824" y="2635886"/>
        <a:ext cx="1178630" cy="719847"/>
      </dsp:txXfrm>
    </dsp:sp>
    <dsp:sp modelId="{67EFBF9C-C56B-4C4B-A467-92325DBE4439}">
      <dsp:nvSpPr>
        <dsp:cNvPr id="0" name=""/>
        <dsp:cNvSpPr/>
      </dsp:nvSpPr>
      <dsp:spPr>
        <a:xfrm>
          <a:off x="3506578" y="716990"/>
          <a:ext cx="1529275" cy="764637"/>
        </a:xfrm>
        <a:prstGeom prst="roundRect">
          <a:avLst>
            <a:gd name="adj" fmla="val 10000"/>
          </a:avLst>
        </a:prstGeom>
        <a:solidFill>
          <a:srgbClr val="FE5745"/>
        </a:solidFill>
        <a:ln w="12700" cap="flat" cmpd="sng" algn="ctr">
          <a:solidFill>
            <a:srgbClr val="FE57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800" kern="1200" dirty="0">
              <a:solidFill>
                <a:srgbClr val="FFFFFF"/>
              </a:solidFill>
              <a:latin typeface="EC Square Sans Pro Medium" panose="020B0500000000020004" pitchFamily="34" charset="0"/>
              <a:ea typeface="+mn-ea"/>
              <a:cs typeface="+mn-cs"/>
            </a:rPr>
            <a:t>Community engagement</a:t>
          </a:r>
          <a:endParaRPr lang="en-GB" sz="1800" kern="1200" dirty="0">
            <a:solidFill>
              <a:srgbClr val="FFFFFF"/>
            </a:solidFill>
            <a:latin typeface="EC Square Sans Pro Medium" panose="020B0500000000020004" pitchFamily="34" charset="0"/>
            <a:ea typeface="+mn-ea"/>
            <a:cs typeface="+mn-cs"/>
          </a:endParaRPr>
        </a:p>
      </dsp:txBody>
      <dsp:txXfrm>
        <a:off x="3528973" y="739385"/>
        <a:ext cx="1484485" cy="719847"/>
      </dsp:txXfrm>
    </dsp:sp>
    <dsp:sp modelId="{8158ED7A-7152-BE43-A49D-9E7B28DBCAD8}">
      <dsp:nvSpPr>
        <dsp:cNvPr id="0" name=""/>
        <dsp:cNvSpPr/>
      </dsp:nvSpPr>
      <dsp:spPr>
        <a:xfrm>
          <a:off x="3659506" y="1481628"/>
          <a:ext cx="130508" cy="55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384"/>
              </a:lnTo>
              <a:lnTo>
                <a:pt x="130508" y="5583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75595-0C8C-C841-8B6C-C0B74C3B4F60}">
      <dsp:nvSpPr>
        <dsp:cNvPr id="0" name=""/>
        <dsp:cNvSpPr/>
      </dsp:nvSpPr>
      <dsp:spPr>
        <a:xfrm>
          <a:off x="3790014" y="1657694"/>
          <a:ext cx="1223420" cy="7646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S3 CoP Website</a:t>
          </a:r>
        </a:p>
      </dsp:txBody>
      <dsp:txXfrm>
        <a:off x="3812409" y="1680089"/>
        <a:ext cx="1178630" cy="719847"/>
      </dsp:txXfrm>
    </dsp:sp>
    <dsp:sp modelId="{EBD9D99B-B5E4-A748-B34F-482E8F1EB3CD}">
      <dsp:nvSpPr>
        <dsp:cNvPr id="0" name=""/>
        <dsp:cNvSpPr/>
      </dsp:nvSpPr>
      <dsp:spPr>
        <a:xfrm>
          <a:off x="3659506" y="1481628"/>
          <a:ext cx="138705" cy="1505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426"/>
              </a:lnTo>
              <a:lnTo>
                <a:pt x="138705" y="150542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0DA4D-F3C4-EC4F-8208-1F1C0594CD31}">
      <dsp:nvSpPr>
        <dsp:cNvPr id="0" name=""/>
        <dsp:cNvSpPr/>
      </dsp:nvSpPr>
      <dsp:spPr>
        <a:xfrm>
          <a:off x="3798211" y="2604736"/>
          <a:ext cx="1223420" cy="7646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1600" kern="1200" dirty="0">
              <a:solidFill>
                <a:schemeClr val="bg1"/>
              </a:solidFill>
              <a:latin typeface="EC Square Sans Pro Medium" panose="020B0500000000020004" pitchFamily="34" charset="0"/>
              <a:ea typeface="+mn-ea"/>
              <a:cs typeface="+mn-cs"/>
            </a:rPr>
            <a:t>S3 CoP events</a:t>
          </a:r>
        </a:p>
      </dsp:txBody>
      <dsp:txXfrm>
        <a:off x="3820606" y="2627131"/>
        <a:ext cx="1178630" cy="71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98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9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5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21BCE-D483-4F51-BFD1-A5DD9A74559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8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3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9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2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6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6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9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2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dirty="0"/>
              <a:t>;;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D1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 rot="10800000" flipV="1">
            <a:off x="7819756" y="127011"/>
            <a:ext cx="5087421" cy="4759452"/>
            <a:chOff x="-133097" y="-181214"/>
            <a:chExt cx="5087421" cy="4759452"/>
          </a:xfrm>
        </p:grpSpPr>
        <p:pic>
          <p:nvPicPr>
            <p:cNvPr id="13" name="Picture 12" descr="I3 pattern_Orng1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097" y="-181214"/>
              <a:ext cx="4759452" cy="475945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3448890" y="967023"/>
              <a:ext cx="1192383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332373" y="1514614"/>
              <a:ext cx="1509021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749791" y="2015602"/>
              <a:ext cx="582582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 userDrawn="1"/>
          </p:nvSpPr>
          <p:spPr>
            <a:xfrm>
              <a:off x="4557563" y="884515"/>
              <a:ext cx="175304" cy="175304"/>
            </a:xfrm>
            <a:prstGeom prst="rect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779020" y="1429505"/>
              <a:ext cx="175304" cy="175304"/>
            </a:xfrm>
            <a:prstGeom prst="rect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3215602" y="1934496"/>
              <a:ext cx="175304" cy="175304"/>
            </a:xfrm>
            <a:prstGeom prst="rect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 rot="15676062">
            <a:off x="7339004" y="2275308"/>
            <a:ext cx="6332173" cy="6332173"/>
            <a:chOff x="-609702" y="1947979"/>
            <a:chExt cx="5733149" cy="5733149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-609702" y="1947979"/>
              <a:ext cx="5733149" cy="5733149"/>
              <a:chOff x="-295938" y="1947979"/>
              <a:chExt cx="5733149" cy="5733149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-254243" y="1989674"/>
                <a:ext cx="5649758" cy="5649758"/>
              </a:xfrm>
              <a:prstGeom prst="ellipse">
                <a:avLst/>
              </a:prstGeom>
              <a:solidFill>
                <a:srgbClr val="0C1C4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I3 pattern_Orng2.png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5938" y="1947979"/>
                <a:ext cx="5733149" cy="5733149"/>
              </a:xfrm>
              <a:prstGeom prst="rect">
                <a:avLst/>
              </a:prstGeom>
            </p:spPr>
          </p:pic>
        </p:grpSp>
        <p:sp>
          <p:nvSpPr>
            <p:cNvPr id="26" name="Oval 25"/>
            <p:cNvSpPr/>
            <p:nvPr userDrawn="1"/>
          </p:nvSpPr>
          <p:spPr>
            <a:xfrm>
              <a:off x="3463877" y="2773706"/>
              <a:ext cx="628778" cy="628778"/>
            </a:xfrm>
            <a:prstGeom prst="ellipse">
              <a:avLst/>
            </a:prstGeom>
            <a:solidFill>
              <a:srgbClr val="0C1C43"/>
            </a:solidFill>
            <a:ln>
              <a:solidFill>
                <a:srgbClr val="DF653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97342B23-3E10-4343-80AB-55FA6E9D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66" y="3639349"/>
            <a:ext cx="5621733" cy="1709725"/>
          </a:xfrm>
        </p:spPr>
        <p:txBody>
          <a:bodyPr/>
          <a:lstStyle>
            <a:lvl1pPr>
              <a:defRPr sz="45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E9A7DD1-C6CE-444B-AAAB-A6D1888BA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7667" y="5575923"/>
            <a:ext cx="4408487" cy="59328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Name and </a:t>
            </a:r>
            <a:r>
              <a:rPr lang="cs-CZ" dirty="0" err="1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1569051"/>
            <a:ext cx="3141663" cy="2090737"/>
          </a:xfrm>
          <a:solidFill>
            <a:srgbClr val="EE8032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1569052"/>
            <a:ext cx="3141663" cy="2090737"/>
          </a:xfrm>
          <a:solidFill>
            <a:srgbClr val="EE8032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1569051"/>
            <a:ext cx="3141663" cy="2090737"/>
          </a:xfrm>
          <a:solidFill>
            <a:srgbClr val="EE8032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3201647"/>
            <a:ext cx="2669558" cy="2927773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3204907"/>
            <a:ext cx="2669558" cy="2927773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3200400"/>
            <a:ext cx="2669558" cy="2927773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66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1749288"/>
            <a:ext cx="2461591" cy="2048827"/>
          </a:xfrm>
          <a:solidFill>
            <a:srgbClr val="EE803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2048828"/>
          </a:xfrm>
          <a:solidFill>
            <a:srgbClr val="EE803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1749288"/>
            <a:ext cx="2461593" cy="2048828"/>
          </a:xfrm>
          <a:solidFill>
            <a:srgbClr val="EE803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2048828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1749289"/>
            <a:ext cx="2520000" cy="2048828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2048828"/>
          </a:xfrm>
          <a:solidFill>
            <a:srgbClr val="EE803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2048828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1749288"/>
            <a:ext cx="2520000" cy="2048828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40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75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333D2B-518A-40CB-9103-22B7179D1991}"/>
              </a:ext>
            </a:extLst>
          </p:cNvPr>
          <p:cNvSpPr/>
          <p:nvPr userDrawn="1"/>
        </p:nvSpPr>
        <p:spPr>
          <a:xfrm>
            <a:off x="632791" y="1561288"/>
            <a:ext cx="4813852" cy="4813852"/>
          </a:xfrm>
          <a:prstGeom prst="ellipse">
            <a:avLst/>
          </a:prstGeom>
          <a:solidFill>
            <a:srgbClr val="163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>
              <a:solidFill>
                <a:srgbClr val="EE8032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63E19-C0AD-46CF-AE3B-01112C135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8537" y="2168989"/>
            <a:ext cx="2982360" cy="332015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b="1">
                <a:solidFill>
                  <a:srgbClr val="ED792A"/>
                </a:solidFill>
              </a:defRPr>
            </a:lvl1pPr>
          </a:lstStyle>
          <a:p>
            <a:pPr algn="ctr"/>
            <a:r>
              <a:rPr lang="cs-CZ" dirty="0"/>
              <a:t>Budget</a:t>
            </a:r>
          </a:p>
        </p:txBody>
      </p:sp>
      <p:sp>
        <p:nvSpPr>
          <p:cNvPr id="10" name="Content Placeholder 30">
            <a:extLst>
              <a:ext uri="{FF2B5EF4-FFF2-40B4-BE49-F238E27FC236}">
                <a16:creationId xmlns:a16="http://schemas.microsoft.com/office/drawing/2014/main" id="{4901756F-69E4-49DE-8235-50D6563FF9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2077" y="1868557"/>
            <a:ext cx="5418897" cy="551774"/>
          </a:xfrm>
          <a:solidFill>
            <a:srgbClr val="264E84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Content Placeholder 30">
            <a:extLst>
              <a:ext uri="{FF2B5EF4-FFF2-40B4-BE49-F238E27FC236}">
                <a16:creationId xmlns:a16="http://schemas.microsoft.com/office/drawing/2014/main" id="{AC564E9B-9BC3-4BF6-857E-5042531B970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76509" y="3277291"/>
            <a:ext cx="5418897" cy="551774"/>
          </a:xfrm>
          <a:solidFill>
            <a:srgbClr val="264E84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Content Placeholder 30">
            <a:extLst>
              <a:ext uri="{FF2B5EF4-FFF2-40B4-BE49-F238E27FC236}">
                <a16:creationId xmlns:a16="http://schemas.microsoft.com/office/drawing/2014/main" id="{09AE4CD4-1463-40EA-8118-92749DFE8A8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76510" y="4561718"/>
            <a:ext cx="5418897" cy="551774"/>
          </a:xfrm>
          <a:solidFill>
            <a:srgbClr val="264E84"/>
          </a:solidFill>
        </p:spPr>
        <p:txBody>
          <a:bodyPr/>
          <a:lstStyle>
            <a:lvl1pPr marL="0" indent="0">
              <a:buFontTx/>
              <a:buNone/>
              <a:defRPr b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Content Placeholder 30">
            <a:extLst>
              <a:ext uri="{FF2B5EF4-FFF2-40B4-BE49-F238E27FC236}">
                <a16:creationId xmlns:a16="http://schemas.microsoft.com/office/drawing/2014/main" id="{F9700FC5-A6FE-4554-8DE6-A7DACCC1EE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887280" y="2467746"/>
            <a:ext cx="2556426" cy="550800"/>
          </a:xfrm>
          <a:solidFill>
            <a:srgbClr val="EE8032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Content Placeholder 30">
            <a:extLst>
              <a:ext uri="{FF2B5EF4-FFF2-40B4-BE49-F238E27FC236}">
                <a16:creationId xmlns:a16="http://schemas.microsoft.com/office/drawing/2014/main" id="{5870145A-2B21-44EE-AECF-B0CB2057281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911712" y="3876480"/>
            <a:ext cx="2556426" cy="550800"/>
          </a:xfrm>
          <a:solidFill>
            <a:srgbClr val="EE8032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Content Placeholder 30">
            <a:extLst>
              <a:ext uri="{FF2B5EF4-FFF2-40B4-BE49-F238E27FC236}">
                <a16:creationId xmlns:a16="http://schemas.microsoft.com/office/drawing/2014/main" id="{FED061F9-687A-43D3-AC54-6295E55FEB2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911713" y="5160907"/>
            <a:ext cx="2556426" cy="550800"/>
          </a:xfrm>
          <a:solidFill>
            <a:srgbClr val="EE8032"/>
          </a:solidFill>
          <a:ln>
            <a:solidFill>
              <a:srgbClr val="EC9A5F"/>
            </a:solidFill>
          </a:ln>
        </p:spPr>
        <p:txBody>
          <a:bodyPr/>
          <a:lstStyle>
            <a:lvl1pPr marL="0" indent="0">
              <a:buFontTx/>
              <a:buNone/>
              <a:defRPr b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68493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0">
                <a:solidFill>
                  <a:srgbClr val="002E6E"/>
                </a:solidFill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cs-CZ" dirty="0"/>
              <a:t>e</a:t>
            </a:r>
            <a:r>
              <a:rPr lang="en-US" dirty="0" err="1"/>
              <a:t>dit</a:t>
            </a:r>
            <a:r>
              <a:rPr lang="en-US" dirty="0"/>
              <a:t> Master title style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B6E031-E136-428A-8A97-0D261C7952C3}"/>
              </a:ext>
            </a:extLst>
          </p:cNvPr>
          <p:cNvCxnSpPr/>
          <p:nvPr userDrawn="1"/>
        </p:nvCxnSpPr>
        <p:spPr>
          <a:xfrm>
            <a:off x="986458" y="1299047"/>
            <a:ext cx="11205542" cy="0"/>
          </a:xfrm>
          <a:prstGeom prst="line">
            <a:avLst/>
          </a:prstGeom>
          <a:ln w="19050" cmpd="sng">
            <a:solidFill>
              <a:srgbClr val="4964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5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75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35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4"/>
          <p:cNvSpPr>
            <a:spLocks noGrp="1"/>
          </p:cNvSpPr>
          <p:nvPr>
            <p:ph type="title" hasCustomPrompt="1"/>
          </p:nvPr>
        </p:nvSpPr>
        <p:spPr>
          <a:xfrm>
            <a:off x="838200" y="482860"/>
            <a:ext cx="10515600" cy="782357"/>
          </a:xfrm>
        </p:spPr>
        <p:txBody>
          <a:bodyPr/>
          <a:lstStyle>
            <a:lvl1pPr>
              <a:defRPr>
                <a:solidFill>
                  <a:srgbClr val="37598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0" hasCustomPrompt="1"/>
          </p:nvPr>
        </p:nvSpPr>
        <p:spPr>
          <a:xfrm>
            <a:off x="962025" y="2022475"/>
            <a:ext cx="5117020" cy="677863"/>
          </a:xfrm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Content Placeholder 30"/>
          <p:cNvSpPr>
            <a:spLocks noGrp="1"/>
          </p:cNvSpPr>
          <p:nvPr>
            <p:ph sz="quarter" idx="11" hasCustomPrompt="1"/>
          </p:nvPr>
        </p:nvSpPr>
        <p:spPr>
          <a:xfrm>
            <a:off x="962025" y="2934820"/>
            <a:ext cx="5117020" cy="677863"/>
          </a:xfrm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Content Placeholder 30"/>
          <p:cNvSpPr>
            <a:spLocks noGrp="1"/>
          </p:cNvSpPr>
          <p:nvPr>
            <p:ph sz="quarter" idx="12" hasCustomPrompt="1"/>
          </p:nvPr>
        </p:nvSpPr>
        <p:spPr>
          <a:xfrm>
            <a:off x="962025" y="3871823"/>
            <a:ext cx="5117020" cy="677863"/>
          </a:xfrm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Content Placeholder 30"/>
          <p:cNvSpPr>
            <a:spLocks noGrp="1"/>
          </p:cNvSpPr>
          <p:nvPr>
            <p:ph sz="quarter" idx="13" hasCustomPrompt="1"/>
          </p:nvPr>
        </p:nvSpPr>
        <p:spPr>
          <a:xfrm>
            <a:off x="962025" y="4784168"/>
            <a:ext cx="5117020" cy="677863"/>
          </a:xfrm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BADF43-D3EC-412F-8626-C66D234885BB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770F56-39F2-466C-BD46-0566199576BA}"/>
              </a:ext>
            </a:extLst>
          </p:cNvPr>
          <p:cNvCxnSpPr/>
          <p:nvPr userDrawn="1"/>
        </p:nvCxnSpPr>
        <p:spPr>
          <a:xfrm>
            <a:off x="986458" y="1285600"/>
            <a:ext cx="11205542" cy="0"/>
          </a:xfrm>
          <a:prstGeom prst="line">
            <a:avLst/>
          </a:prstGeom>
          <a:ln w="19050" cmpd="sng">
            <a:solidFill>
              <a:srgbClr val="4964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4"/>
          <p:cNvSpPr>
            <a:spLocks noGrp="1"/>
          </p:cNvSpPr>
          <p:nvPr>
            <p:ph type="title" hasCustomPrompt="1"/>
          </p:nvPr>
        </p:nvSpPr>
        <p:spPr>
          <a:xfrm>
            <a:off x="838200" y="482860"/>
            <a:ext cx="10515600" cy="782357"/>
          </a:xfrm>
        </p:spPr>
        <p:txBody>
          <a:bodyPr/>
          <a:lstStyle>
            <a:lvl1pPr>
              <a:defRPr>
                <a:solidFill>
                  <a:srgbClr val="37598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86458" y="1285600"/>
            <a:ext cx="11205542" cy="0"/>
          </a:xfrm>
          <a:prstGeom prst="line">
            <a:avLst/>
          </a:prstGeom>
          <a:ln w="19050" cmpd="sng">
            <a:solidFill>
              <a:srgbClr val="0044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0"/>
          <p:cNvSpPr>
            <a:spLocks noGrp="1"/>
          </p:cNvSpPr>
          <p:nvPr>
            <p:ph sz="quarter" idx="10" hasCustomPrompt="1"/>
          </p:nvPr>
        </p:nvSpPr>
        <p:spPr>
          <a:xfrm>
            <a:off x="962025" y="1710499"/>
            <a:ext cx="8056712" cy="952261"/>
          </a:xfrm>
          <a:solidFill>
            <a:srgbClr val="EE8032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BADF43-D3EC-412F-8626-C66D234885BB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862B3-08B9-425B-93B6-11B301A8F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1683" y="3824451"/>
            <a:ext cx="2310076" cy="2114263"/>
          </a:xfrm>
          <a:solidFill>
            <a:srgbClr val="0D1D46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EE8032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52A19-85EF-4564-97BF-59029865C0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1682" y="1687327"/>
            <a:ext cx="2310076" cy="2016633"/>
          </a:xfrm>
          <a:solidFill>
            <a:srgbClr val="0D1D46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EE8032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34" name="Content Placeholder 30">
            <a:extLst>
              <a:ext uri="{FF2B5EF4-FFF2-40B4-BE49-F238E27FC236}">
                <a16:creationId xmlns:a16="http://schemas.microsoft.com/office/drawing/2014/main" id="{5B6968DB-4403-4751-9891-25562660C7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2025" y="2791987"/>
            <a:ext cx="8056712" cy="952261"/>
          </a:xfrm>
          <a:solidFill>
            <a:srgbClr val="EC9A5F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Content Placeholder 30">
            <a:extLst>
              <a:ext uri="{FF2B5EF4-FFF2-40B4-BE49-F238E27FC236}">
                <a16:creationId xmlns:a16="http://schemas.microsoft.com/office/drawing/2014/main" id="{1CCD0DF8-236B-48BE-9663-02AD745B3CD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86458" y="3851886"/>
            <a:ext cx="8056712" cy="952261"/>
          </a:xfrm>
          <a:solidFill>
            <a:srgbClr val="EAB38C"/>
          </a:solidFill>
        </p:spPr>
        <p:txBody>
          <a:bodyPr/>
          <a:lstStyle>
            <a:lvl1pPr marL="0" indent="0">
              <a:buFontTx/>
              <a:buNone/>
              <a:defRPr b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Content Placeholder 30">
            <a:extLst>
              <a:ext uri="{FF2B5EF4-FFF2-40B4-BE49-F238E27FC236}">
                <a16:creationId xmlns:a16="http://schemas.microsoft.com/office/drawing/2014/main" id="{FF0D60EC-D03D-42BB-AC62-0CE555D16D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86458" y="4986457"/>
            <a:ext cx="8056712" cy="952261"/>
          </a:xfrm>
          <a:solidFill>
            <a:srgbClr val="E8CCB9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5285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4"/>
          <p:cNvSpPr>
            <a:spLocks noGrp="1"/>
          </p:cNvSpPr>
          <p:nvPr>
            <p:ph type="title" hasCustomPrompt="1"/>
          </p:nvPr>
        </p:nvSpPr>
        <p:spPr>
          <a:xfrm>
            <a:off x="838200" y="482860"/>
            <a:ext cx="10515600" cy="782357"/>
          </a:xfrm>
        </p:spPr>
        <p:txBody>
          <a:bodyPr/>
          <a:lstStyle>
            <a:lvl1pPr>
              <a:defRPr>
                <a:solidFill>
                  <a:srgbClr val="37598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86458" y="1285600"/>
            <a:ext cx="11205542" cy="0"/>
          </a:xfrm>
          <a:prstGeom prst="line">
            <a:avLst/>
          </a:prstGeom>
          <a:ln w="19050" cmpd="sng">
            <a:solidFill>
              <a:srgbClr val="0044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0"/>
          <p:cNvSpPr>
            <a:spLocks noGrp="1"/>
          </p:cNvSpPr>
          <p:nvPr>
            <p:ph sz="quarter" idx="10" hasCustomPrompt="1"/>
          </p:nvPr>
        </p:nvSpPr>
        <p:spPr>
          <a:xfrm>
            <a:off x="3486565" y="1710499"/>
            <a:ext cx="8056712" cy="952261"/>
          </a:xfrm>
          <a:solidFill>
            <a:srgbClr val="EE8032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BADF43-D3EC-412F-8626-C66D234885BB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862B3-08B9-425B-93B6-11B301A8F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882115"/>
            <a:ext cx="2310076" cy="2114263"/>
          </a:xfrm>
          <a:solidFill>
            <a:srgbClr val="0D1D46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EE8032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52A19-85EF-4564-97BF-59029865C0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710499"/>
            <a:ext cx="2310076" cy="2016633"/>
          </a:xfrm>
          <a:solidFill>
            <a:srgbClr val="0D1D46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EE8032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34" name="Content Placeholder 30">
            <a:extLst>
              <a:ext uri="{FF2B5EF4-FFF2-40B4-BE49-F238E27FC236}">
                <a16:creationId xmlns:a16="http://schemas.microsoft.com/office/drawing/2014/main" id="{5B6968DB-4403-4751-9891-25562660C7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6565" y="2791987"/>
            <a:ext cx="8056712" cy="952261"/>
          </a:xfrm>
          <a:solidFill>
            <a:srgbClr val="EC9A5F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Content Placeholder 30">
            <a:extLst>
              <a:ext uri="{FF2B5EF4-FFF2-40B4-BE49-F238E27FC236}">
                <a16:creationId xmlns:a16="http://schemas.microsoft.com/office/drawing/2014/main" id="{1CCD0DF8-236B-48BE-9663-02AD745B3CD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10998" y="3889222"/>
            <a:ext cx="8056712" cy="952261"/>
          </a:xfrm>
          <a:solidFill>
            <a:srgbClr val="EAB38C"/>
          </a:solidFill>
        </p:spPr>
        <p:txBody>
          <a:bodyPr/>
          <a:lstStyle>
            <a:lvl1pPr marL="0" indent="0">
              <a:buFontTx/>
              <a:buNone/>
              <a:defRPr b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Content Placeholder 30">
            <a:extLst>
              <a:ext uri="{FF2B5EF4-FFF2-40B4-BE49-F238E27FC236}">
                <a16:creationId xmlns:a16="http://schemas.microsoft.com/office/drawing/2014/main" id="{FF0D60EC-D03D-42BB-AC62-0CE555D16D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10998" y="4986457"/>
            <a:ext cx="8056712" cy="952261"/>
          </a:xfrm>
          <a:solidFill>
            <a:srgbClr val="E8CCB9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6332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4"/>
          <p:cNvSpPr>
            <a:spLocks noGrp="1"/>
          </p:cNvSpPr>
          <p:nvPr>
            <p:ph type="title" hasCustomPrompt="1"/>
          </p:nvPr>
        </p:nvSpPr>
        <p:spPr>
          <a:xfrm>
            <a:off x="838200" y="482860"/>
            <a:ext cx="10515600" cy="782357"/>
          </a:xfrm>
        </p:spPr>
        <p:txBody>
          <a:bodyPr/>
          <a:lstStyle>
            <a:lvl1pPr>
              <a:defRPr>
                <a:solidFill>
                  <a:srgbClr val="37598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8198" y="1276357"/>
            <a:ext cx="11205542" cy="0"/>
          </a:xfrm>
          <a:prstGeom prst="line">
            <a:avLst/>
          </a:prstGeom>
          <a:ln w="19050" cmpd="sng">
            <a:solidFill>
              <a:srgbClr val="0044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BADF43-D3EC-412F-8626-C66D234885BB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0">
            <a:extLst>
              <a:ext uri="{FF2B5EF4-FFF2-40B4-BE49-F238E27FC236}">
                <a16:creationId xmlns:a16="http://schemas.microsoft.com/office/drawing/2014/main" id="{2A138AA1-0E0F-4C29-9D9E-76F874D2004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197" y="1804868"/>
            <a:ext cx="10515597" cy="952261"/>
          </a:xfrm>
          <a:solidFill>
            <a:srgbClr val="EE8032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Content Placeholder 30">
            <a:extLst>
              <a:ext uri="{FF2B5EF4-FFF2-40B4-BE49-F238E27FC236}">
                <a16:creationId xmlns:a16="http://schemas.microsoft.com/office/drawing/2014/main" id="{8F8EDFFC-988D-405B-B52C-9DC91B8276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197" y="2886356"/>
            <a:ext cx="10515597" cy="952261"/>
          </a:xfrm>
          <a:solidFill>
            <a:srgbClr val="EC9A5F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Content Placeholder 30">
            <a:extLst>
              <a:ext uri="{FF2B5EF4-FFF2-40B4-BE49-F238E27FC236}">
                <a16:creationId xmlns:a16="http://schemas.microsoft.com/office/drawing/2014/main" id="{6E4C3FC9-6AB4-4381-988D-0F3A175836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2630" y="3946255"/>
            <a:ext cx="10515597" cy="952261"/>
          </a:xfrm>
          <a:solidFill>
            <a:srgbClr val="EAB38C"/>
          </a:solidFill>
        </p:spPr>
        <p:txBody>
          <a:bodyPr/>
          <a:lstStyle>
            <a:lvl1pPr marL="0" indent="0">
              <a:buFontTx/>
              <a:buNone/>
              <a:defRPr b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Content Placeholder 30">
            <a:extLst>
              <a:ext uri="{FF2B5EF4-FFF2-40B4-BE49-F238E27FC236}">
                <a16:creationId xmlns:a16="http://schemas.microsoft.com/office/drawing/2014/main" id="{F86089E5-A8F6-450D-B716-AAE24BFCD32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62630" y="5080826"/>
            <a:ext cx="10515597" cy="952261"/>
          </a:xfrm>
          <a:solidFill>
            <a:srgbClr val="E8CCB9"/>
          </a:solidFill>
        </p:spPr>
        <p:txBody>
          <a:bodyPr/>
          <a:lstStyle>
            <a:lvl1pPr marL="0" indent="0">
              <a:buFontTx/>
              <a:buNone/>
              <a:defRPr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0369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6228522" y="1759416"/>
            <a:ext cx="0" cy="4359755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E36EB-5C12-4595-827D-6F35867F32CC}"/>
              </a:ext>
            </a:extLst>
          </p:cNvPr>
          <p:cNvCxnSpPr>
            <a:cxnSpLocks/>
          </p:cNvCxnSpPr>
          <p:nvPr userDrawn="1"/>
        </p:nvCxnSpPr>
        <p:spPr bwMode="auto">
          <a:xfrm flipH="1" flipV="1">
            <a:off x="960421" y="3930406"/>
            <a:ext cx="10536203" cy="8887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0365C0-1C21-47B6-91DE-B8FE639723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421" y="1772922"/>
            <a:ext cx="4994275" cy="2055812"/>
          </a:xfrm>
          <a:solidFill>
            <a:srgbClr val="ED792A"/>
          </a:solidFill>
        </p:spPr>
        <p:txBody>
          <a:bodyPr anchor="ctr"/>
          <a:lstStyle>
            <a:lvl1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2CEE8B1-3C58-4621-9883-B86C07E4E1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92047" y="1772922"/>
            <a:ext cx="4994275" cy="2055812"/>
          </a:xfrm>
          <a:solidFill>
            <a:srgbClr val="ED792A"/>
          </a:solidFill>
        </p:spPr>
        <p:txBody>
          <a:bodyPr anchor="ctr"/>
          <a:lstStyle>
            <a:lvl1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2CCE177-B463-470F-8098-2F1A34CEBC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204" y="4063359"/>
            <a:ext cx="4994275" cy="2055812"/>
          </a:xfrm>
          <a:solidFill>
            <a:srgbClr val="ED792A"/>
          </a:solidFill>
        </p:spPr>
        <p:txBody>
          <a:bodyPr anchor="ctr"/>
          <a:lstStyle>
            <a:lvl1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BBFC492F-332F-4480-A779-63AC75E4C3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2349" y="4043346"/>
            <a:ext cx="4994275" cy="2055812"/>
          </a:xfrm>
          <a:solidFill>
            <a:srgbClr val="ED792A"/>
          </a:solidFill>
        </p:spPr>
        <p:txBody>
          <a:bodyPr anchor="ctr"/>
          <a:lstStyle>
            <a:lvl1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0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64354" y="-308301"/>
            <a:ext cx="12356354" cy="7166302"/>
          </a:xfrm>
          <a:prstGeom prst="rect">
            <a:avLst/>
          </a:prstGeom>
          <a:solidFill>
            <a:srgbClr val="0C1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164354" y="-308301"/>
            <a:ext cx="5223265" cy="4886539"/>
            <a:chOff x="-133097" y="-181214"/>
            <a:chExt cx="5087421" cy="4759452"/>
          </a:xfrm>
        </p:grpSpPr>
        <p:pic>
          <p:nvPicPr>
            <p:cNvPr id="9" name="Picture 8" descr="I3 pattern_Orng1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097" y="-181214"/>
              <a:ext cx="4759452" cy="475945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3448890" y="967023"/>
              <a:ext cx="1192383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332373" y="1514614"/>
              <a:ext cx="1509021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749791" y="2015602"/>
              <a:ext cx="582582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 userDrawn="1"/>
          </p:nvSpPr>
          <p:spPr>
            <a:xfrm>
              <a:off x="4557563" y="88451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779020" y="142950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3215602" y="1934496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968290" y="1856955"/>
            <a:ext cx="6332173" cy="6332173"/>
            <a:chOff x="-609702" y="1947979"/>
            <a:chExt cx="5733149" cy="5733149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-609702" y="1947979"/>
              <a:ext cx="5733149" cy="5733149"/>
              <a:chOff x="-295938" y="1947979"/>
              <a:chExt cx="5733149" cy="5733149"/>
            </a:xfrm>
          </p:grpSpPr>
          <p:sp>
            <p:nvSpPr>
              <p:cNvPr id="29" name="Oval 28"/>
              <p:cNvSpPr/>
              <p:nvPr userDrawn="1"/>
            </p:nvSpPr>
            <p:spPr>
              <a:xfrm>
                <a:off x="-254243" y="1989674"/>
                <a:ext cx="5649758" cy="5649758"/>
              </a:xfrm>
              <a:prstGeom prst="ellipse">
                <a:avLst/>
              </a:prstGeom>
              <a:solidFill>
                <a:srgbClr val="0C1C4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I3 pattern_Orng2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5938" y="1947979"/>
                <a:ext cx="5733149" cy="5733149"/>
              </a:xfrm>
              <a:prstGeom prst="rect">
                <a:avLst/>
              </a:prstGeom>
            </p:spPr>
          </p:pic>
        </p:grpSp>
        <p:sp>
          <p:nvSpPr>
            <p:cNvPr id="28" name="Oval 27"/>
            <p:cNvSpPr/>
            <p:nvPr userDrawn="1"/>
          </p:nvSpPr>
          <p:spPr>
            <a:xfrm>
              <a:off x="3463877" y="2773706"/>
              <a:ext cx="628778" cy="628778"/>
            </a:xfrm>
            <a:prstGeom prst="ellipse">
              <a:avLst/>
            </a:prstGeom>
            <a:solidFill>
              <a:srgbClr val="0C1C43"/>
            </a:solidFill>
            <a:ln>
              <a:solidFill>
                <a:srgbClr val="DF653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F9CD2-BD6A-4DFA-9AAB-FDEB241253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5907" y="3116194"/>
            <a:ext cx="4324069" cy="1332189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A928A6-59FE-43B4-9796-35621A7EFEBC}"/>
              </a:ext>
            </a:extLst>
          </p:cNvPr>
          <p:cNvSpPr/>
          <p:nvPr userDrawn="1"/>
        </p:nvSpPr>
        <p:spPr>
          <a:xfrm>
            <a:off x="8860144" y="1917760"/>
            <a:ext cx="2082798" cy="3592157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853219-C766-42FA-A6C4-CE6B7768B085}"/>
              </a:ext>
            </a:extLst>
          </p:cNvPr>
          <p:cNvSpPr/>
          <p:nvPr userDrawn="1"/>
        </p:nvSpPr>
        <p:spPr>
          <a:xfrm>
            <a:off x="6239392" y="1917760"/>
            <a:ext cx="2082798" cy="3592157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A3F09-E1AF-4F9E-A827-CF6A04A7F365}"/>
              </a:ext>
            </a:extLst>
          </p:cNvPr>
          <p:cNvSpPr/>
          <p:nvPr userDrawn="1"/>
        </p:nvSpPr>
        <p:spPr>
          <a:xfrm>
            <a:off x="3618642" y="1902173"/>
            <a:ext cx="2082798" cy="3592157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06F09A-0FC3-43E9-8FFD-F72421DA5007}"/>
              </a:ext>
            </a:extLst>
          </p:cNvPr>
          <p:cNvSpPr/>
          <p:nvPr userDrawn="1"/>
        </p:nvSpPr>
        <p:spPr>
          <a:xfrm>
            <a:off x="997897" y="1917760"/>
            <a:ext cx="2082798" cy="3592157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3298871" y="2937753"/>
            <a:ext cx="0" cy="2540991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1917760"/>
            <a:ext cx="2082800" cy="3592158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1917760"/>
            <a:ext cx="2082800" cy="3592157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1917760"/>
            <a:ext cx="2082800" cy="3592157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1917760"/>
            <a:ext cx="2082800" cy="3592157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558A6C-111A-4B10-967E-CD04352C16C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951280" y="2937753"/>
            <a:ext cx="0" cy="2540991"/>
          </a:xfrm>
          <a:prstGeom prst="line">
            <a:avLst/>
          </a:prstGeom>
          <a:ln>
            <a:solidFill>
              <a:srgbClr val="264E84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E36EB-5C12-4595-827D-6F35867F32C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626386" y="2968926"/>
            <a:ext cx="0" cy="2540991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34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3298871" y="2937753"/>
            <a:ext cx="0" cy="2540991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857201" y="2435331"/>
            <a:ext cx="2491358" cy="3702250"/>
          </a:xfrm>
          <a:solidFill>
            <a:srgbClr val="ED792A"/>
          </a:solidFill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505614" y="2435332"/>
            <a:ext cx="2491358" cy="3702712"/>
          </a:xfrm>
          <a:solidFill>
            <a:srgbClr val="ED792A"/>
          </a:solidFill>
        </p:spPr>
        <p:txBody>
          <a:bodyPr anchor="ctr"/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cs-CZ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147694" y="2465208"/>
            <a:ext cx="2503734" cy="3672836"/>
          </a:xfrm>
          <a:solidFill>
            <a:srgbClr val="ED792A"/>
          </a:solidFill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8773064" y="2477282"/>
            <a:ext cx="2507779" cy="3660762"/>
          </a:xfrm>
          <a:solidFill>
            <a:srgbClr val="ED792A"/>
          </a:solidFill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17E92F9-0483-4A2F-9BA7-0D0E5B337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050" y="1614759"/>
            <a:ext cx="2478693" cy="829385"/>
          </a:xfrm>
          <a:ln>
            <a:solidFill>
              <a:srgbClr val="ED792A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F4107408-7475-4AC6-811B-44474EAC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E29F7E8-9291-4FCE-97B8-D790ECA868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5113" y="1605944"/>
            <a:ext cx="2478693" cy="829385"/>
          </a:xfrm>
          <a:ln>
            <a:solidFill>
              <a:srgbClr val="ED792A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BAE613B-E620-449D-9287-118A2DC365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9775" y="1616001"/>
            <a:ext cx="2478693" cy="850900"/>
          </a:xfrm>
          <a:ln>
            <a:solidFill>
              <a:srgbClr val="ED792A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B795C-D1EE-4DDC-999F-9B91F073FB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923" y="1605944"/>
            <a:ext cx="2503734" cy="838200"/>
          </a:xfrm>
          <a:ln>
            <a:solidFill>
              <a:srgbClr val="ED792A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50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A928A6-59FE-43B4-9796-35621A7EFEBC}"/>
              </a:ext>
            </a:extLst>
          </p:cNvPr>
          <p:cNvSpPr/>
          <p:nvPr userDrawn="1"/>
        </p:nvSpPr>
        <p:spPr>
          <a:xfrm>
            <a:off x="8809103" y="2830748"/>
            <a:ext cx="2133839" cy="3277420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853219-C766-42FA-A6C4-CE6B7768B085}"/>
              </a:ext>
            </a:extLst>
          </p:cNvPr>
          <p:cNvSpPr/>
          <p:nvPr userDrawn="1"/>
        </p:nvSpPr>
        <p:spPr>
          <a:xfrm>
            <a:off x="6239385" y="2800872"/>
            <a:ext cx="2124865" cy="3307296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A3F09-E1AF-4F9E-A827-CF6A04A7F365}"/>
              </a:ext>
            </a:extLst>
          </p:cNvPr>
          <p:cNvSpPr/>
          <p:nvPr userDrawn="1"/>
        </p:nvSpPr>
        <p:spPr>
          <a:xfrm>
            <a:off x="3629559" y="3362199"/>
            <a:ext cx="2155999" cy="2775845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06F09A-0FC3-43E9-8FFD-F72421DA5007}"/>
              </a:ext>
            </a:extLst>
          </p:cNvPr>
          <p:cNvSpPr/>
          <p:nvPr userDrawn="1"/>
        </p:nvSpPr>
        <p:spPr>
          <a:xfrm>
            <a:off x="997898" y="2830748"/>
            <a:ext cx="2093716" cy="3307299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3298871" y="2937753"/>
            <a:ext cx="0" cy="2540991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1008814" y="3460569"/>
            <a:ext cx="2082800" cy="2679169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29559" y="3589508"/>
            <a:ext cx="2082800" cy="254853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373455" y="3429000"/>
            <a:ext cx="1948729" cy="26791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2" y="3432518"/>
            <a:ext cx="2082800" cy="26791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E36EB-5C12-4595-827D-6F35867F32C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626386" y="2968926"/>
            <a:ext cx="0" cy="2540991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E698301-562F-48D2-B7CF-310142D7703E}"/>
              </a:ext>
            </a:extLst>
          </p:cNvPr>
          <p:cNvSpPr/>
          <p:nvPr userDrawn="1"/>
        </p:nvSpPr>
        <p:spPr>
          <a:xfrm flipV="1">
            <a:off x="8813590" y="2515460"/>
            <a:ext cx="2129352" cy="850475"/>
          </a:xfrm>
          <a:prstGeom prst="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A3CB0648-ABA7-4294-A946-5DF45337A802}"/>
              </a:ext>
            </a:extLst>
          </p:cNvPr>
          <p:cNvSpPr txBox="1">
            <a:spLocks/>
          </p:cNvSpPr>
          <p:nvPr userDrawn="1"/>
        </p:nvSpPr>
        <p:spPr>
          <a:xfrm>
            <a:off x="6197320" y="2722349"/>
            <a:ext cx="2071870" cy="731329"/>
          </a:xfrm>
          <a:prstGeom prst="rect">
            <a:avLst/>
          </a:prstGeom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2000" b="0" i="0" dirty="0">
                <a:latin typeface="EC Square Sans Pro" panose="020B0506040000020004" pitchFamily="34" charset="0"/>
              </a:rPr>
              <a:t>Text</a:t>
            </a:r>
            <a:endParaRPr lang="en-GB" sz="2000" b="0" i="0" dirty="0">
              <a:latin typeface="EC Square Sans Pro" panose="020B0506040000020004" pitchFamily="34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5B0F2CC-36B8-4E02-8229-9FAF20CEF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722" y="1489074"/>
            <a:ext cx="10515600" cy="782357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DF6532"/>
                </a:solidFill>
              </a:defRPr>
            </a:lvl1pPr>
            <a:lvl4pPr marL="1371600" indent="0" algn="l">
              <a:buNone/>
              <a:defRPr/>
            </a:lvl4pPr>
          </a:lstStyle>
          <a:p>
            <a:pPr lvl="0"/>
            <a:r>
              <a:rPr lang="cs-CZ" dirty="0" err="1"/>
              <a:t>Definition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2200AD-205C-48EF-825C-CAC033387954}"/>
              </a:ext>
            </a:extLst>
          </p:cNvPr>
          <p:cNvSpPr/>
          <p:nvPr userDrawn="1"/>
        </p:nvSpPr>
        <p:spPr>
          <a:xfrm flipV="1">
            <a:off x="6239385" y="2511724"/>
            <a:ext cx="2129352" cy="850475"/>
          </a:xfrm>
          <a:prstGeom prst="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A97DCB-8FF6-43F7-9A76-FC824CC1E801}"/>
              </a:ext>
            </a:extLst>
          </p:cNvPr>
          <p:cNvSpPr/>
          <p:nvPr userDrawn="1"/>
        </p:nvSpPr>
        <p:spPr>
          <a:xfrm flipV="1">
            <a:off x="3629559" y="2511724"/>
            <a:ext cx="2129352" cy="850475"/>
          </a:xfrm>
          <a:prstGeom prst="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4221BF-8588-4F42-A5F8-6EE83C6E5537}"/>
              </a:ext>
            </a:extLst>
          </p:cNvPr>
          <p:cNvSpPr/>
          <p:nvPr userDrawn="1"/>
        </p:nvSpPr>
        <p:spPr>
          <a:xfrm flipV="1">
            <a:off x="985538" y="2511725"/>
            <a:ext cx="2129352" cy="850475"/>
          </a:xfrm>
          <a:prstGeom prst="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17E92F9-0483-4A2F-9BA7-0D0E5B337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8814" y="2510034"/>
            <a:ext cx="2082800" cy="82938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F4107408-7475-4AC6-811B-44474EAC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E29F7E8-9291-4FCE-97B8-D790ECA868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25072" y="2511724"/>
            <a:ext cx="2087287" cy="82938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BAE613B-E620-449D-9287-118A2DC365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3963" y="2509838"/>
            <a:ext cx="2082800" cy="8509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F1F8344-4E0C-4B80-884D-1773838C0F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75" y="2509838"/>
            <a:ext cx="2133600" cy="9191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FEE363-3D7E-4D72-AA21-AAB08721B8B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06581" y="2968926"/>
            <a:ext cx="0" cy="2540991"/>
          </a:xfrm>
          <a:prstGeom prst="line">
            <a:avLst/>
          </a:prstGeom>
          <a:ln>
            <a:solidFill>
              <a:srgbClr val="002E6E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78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6228522" y="1533948"/>
            <a:ext cx="0" cy="45228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E36EB-5C12-4595-827D-6F35867F32CC}"/>
              </a:ext>
            </a:extLst>
          </p:cNvPr>
          <p:cNvCxnSpPr>
            <a:cxnSpLocks/>
          </p:cNvCxnSpPr>
          <p:nvPr userDrawn="1"/>
        </p:nvCxnSpPr>
        <p:spPr bwMode="auto">
          <a:xfrm flipH="1" flipV="1">
            <a:off x="970722" y="2940489"/>
            <a:ext cx="10536203" cy="88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0365C0-1C21-47B6-91DE-B8FE639723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421" y="1488589"/>
            <a:ext cx="5135575" cy="1374750"/>
          </a:xfrm>
          <a:solidFill>
            <a:srgbClr val="264E84"/>
          </a:solidFill>
        </p:spPr>
        <p:txBody>
          <a:bodyPr anchor="ctr"/>
          <a:lstStyle>
            <a:lvl1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1pPr>
            <a:lvl2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2CEE8B1-3C58-4621-9883-B86C07E4E1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1049" y="1502095"/>
            <a:ext cx="5125273" cy="1374750"/>
          </a:xfrm>
          <a:solidFill>
            <a:srgbClr val="264E84"/>
          </a:solidFill>
        </p:spPr>
        <p:txBody>
          <a:bodyPr anchor="ctr"/>
          <a:lstStyle>
            <a:lvl1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1pPr>
            <a:lvl2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12ABE2F7-0C11-4224-B53C-785803903B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722" y="2993790"/>
            <a:ext cx="5125274" cy="1374750"/>
          </a:xfrm>
          <a:solidFill>
            <a:srgbClr val="264E84"/>
          </a:solidFill>
        </p:spPr>
        <p:txBody>
          <a:bodyPr anchor="ctr"/>
          <a:lstStyle>
            <a:lvl1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1pPr>
            <a:lvl2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77E06FD-09C4-4C00-B13E-A6CFE34977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1050" y="3054576"/>
            <a:ext cx="5145876" cy="1374750"/>
          </a:xfrm>
          <a:solidFill>
            <a:srgbClr val="264E84"/>
          </a:solidFill>
        </p:spPr>
        <p:txBody>
          <a:bodyPr anchor="ctr"/>
          <a:lstStyle>
            <a:lvl1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1pPr>
            <a:lvl2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227B4-DD17-4430-B421-8E0DC51AE507}"/>
              </a:ext>
            </a:extLst>
          </p:cNvPr>
          <p:cNvCxnSpPr>
            <a:cxnSpLocks/>
          </p:cNvCxnSpPr>
          <p:nvPr userDrawn="1"/>
        </p:nvCxnSpPr>
        <p:spPr bwMode="auto">
          <a:xfrm flipH="1" flipV="1">
            <a:off x="838199" y="4501060"/>
            <a:ext cx="10536203" cy="88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4910E184-A2D6-4964-B454-E5945A53AF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0421" y="4672256"/>
            <a:ext cx="5125268" cy="1374750"/>
          </a:xfrm>
          <a:solidFill>
            <a:srgbClr val="264E84"/>
          </a:solidFill>
        </p:spPr>
        <p:txBody>
          <a:bodyPr anchor="ctr"/>
          <a:lstStyle>
            <a:lvl1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1pPr>
            <a:lvl2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D12FF75-2386-4066-B556-B3255317FF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1050" y="4636677"/>
            <a:ext cx="5145876" cy="1374750"/>
          </a:xfrm>
          <a:solidFill>
            <a:srgbClr val="264E84"/>
          </a:solidFill>
        </p:spPr>
        <p:txBody>
          <a:bodyPr anchor="ctr"/>
          <a:lstStyle>
            <a:lvl1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1pPr>
            <a:lvl2pPr marL="1440000" indent="0" algn="l">
              <a:buClr>
                <a:schemeClr val="bg1"/>
              </a:buClr>
              <a:buNone/>
              <a:defRPr>
                <a:solidFill>
                  <a:srgbClr val="ED792A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4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0522" y="1519062"/>
            <a:ext cx="5328000" cy="4651829"/>
          </a:xfrm>
          <a:solidFill>
            <a:srgbClr val="264E84"/>
          </a:solidFill>
        </p:spPr>
        <p:txBody>
          <a:bodyPr>
            <a:no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2253" y="1519060"/>
            <a:ext cx="5328000" cy="4651829"/>
          </a:xfrm>
          <a:solidFill>
            <a:srgbClr val="264E84"/>
          </a:solidFill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A1391-BEDF-4559-B20D-F52F3291D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70728"/>
            <a:ext cx="5256212" cy="747379"/>
          </a:xfrm>
        </p:spPr>
        <p:txBody>
          <a:bodyPr/>
          <a:lstStyle>
            <a:lvl1pPr marL="0" indent="0" algn="ctr">
              <a:buNone/>
              <a:defRPr sz="3800" b="0"/>
            </a:lvl1pPr>
            <a:lvl2pPr>
              <a:defRPr sz="3500" b="0"/>
            </a:lvl2pPr>
            <a:lvl3pPr>
              <a:defRPr sz="3500" b="0"/>
            </a:lvl3pPr>
            <a:lvl4pPr>
              <a:defRPr sz="3500" b="0"/>
            </a:lvl4pPr>
            <a:lvl5pPr>
              <a:defRPr sz="3500" b="0"/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>text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AD40F7-5839-4CB6-A6F9-CE12506B1B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4041" y="685944"/>
            <a:ext cx="5256212" cy="747379"/>
          </a:xfrm>
        </p:spPr>
        <p:txBody>
          <a:bodyPr/>
          <a:lstStyle>
            <a:lvl1pPr marL="0" indent="0" algn="ctr">
              <a:buNone/>
              <a:defRPr sz="3800" b="0"/>
            </a:lvl1pPr>
            <a:lvl2pPr>
              <a:defRPr sz="3500" b="0"/>
            </a:lvl2pPr>
            <a:lvl3pPr>
              <a:defRPr sz="3500" b="0"/>
            </a:lvl3pPr>
            <a:lvl4pPr>
              <a:defRPr sz="3500" b="0"/>
            </a:lvl4pPr>
            <a:lvl5pPr>
              <a:defRPr sz="3500" b="0"/>
            </a:lvl5pPr>
          </a:lstStyle>
          <a:p>
            <a:pPr lvl="0"/>
            <a:r>
              <a:rPr lang="en-US" dirty="0"/>
              <a:t>Click to edit </a:t>
            </a:r>
            <a:r>
              <a:rPr lang="cs-CZ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00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838199" y="2403685"/>
            <a:ext cx="5257801" cy="3971453"/>
          </a:xfrm>
          <a:solidFill>
            <a:srgbClr val="EE833A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337062" y="2403686"/>
            <a:ext cx="5016738" cy="3971453"/>
          </a:xfrm>
          <a:solidFill>
            <a:srgbClr val="EE833A"/>
          </a:solidFill>
        </p:spPr>
        <p:txBody>
          <a:bodyPr/>
          <a:lstStyle>
            <a:lvl1pPr marL="36000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17E92F9-0483-4A2F-9BA7-0D0E5B337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199" y="1522898"/>
            <a:ext cx="5257795" cy="829386"/>
          </a:xfrm>
          <a:solidFill>
            <a:srgbClr val="264E8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F4107408-7475-4AC6-811B-44474EAC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4E8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7C71-0E02-4063-90DF-E24870531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7062" y="1522413"/>
            <a:ext cx="5016738" cy="830262"/>
          </a:xfrm>
          <a:solidFill>
            <a:srgbClr val="264E8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62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0A3F09-E1AF-4F9E-A827-CF6A04A7F365}"/>
              </a:ext>
            </a:extLst>
          </p:cNvPr>
          <p:cNvSpPr/>
          <p:nvPr userDrawn="1"/>
        </p:nvSpPr>
        <p:spPr>
          <a:xfrm>
            <a:off x="6415028" y="2366812"/>
            <a:ext cx="4938772" cy="4008328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06F09A-0FC3-43E9-8FFD-F72421DA5007}"/>
              </a:ext>
            </a:extLst>
          </p:cNvPr>
          <p:cNvSpPr/>
          <p:nvPr userDrawn="1"/>
        </p:nvSpPr>
        <p:spPr>
          <a:xfrm>
            <a:off x="797975" y="2366812"/>
            <a:ext cx="5006355" cy="4008328"/>
          </a:xfrm>
          <a:prstGeom prst="rect">
            <a:avLst/>
          </a:prstGeom>
          <a:solidFill>
            <a:srgbClr val="EE8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6074155" y="3213901"/>
            <a:ext cx="0" cy="2540991"/>
          </a:xfrm>
          <a:prstGeom prst="line">
            <a:avLst/>
          </a:prstGeom>
          <a:ln>
            <a:solidFill>
              <a:srgbClr val="EB6A13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2221" y="2529464"/>
            <a:ext cx="4708143" cy="37069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6684854" y="2403686"/>
            <a:ext cx="4605208" cy="397145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A97DCB-8FF6-43F7-9A76-FC824CC1E801}"/>
              </a:ext>
            </a:extLst>
          </p:cNvPr>
          <p:cNvSpPr/>
          <p:nvPr userDrawn="1"/>
        </p:nvSpPr>
        <p:spPr>
          <a:xfrm flipV="1">
            <a:off x="6400801" y="1469595"/>
            <a:ext cx="4966131" cy="850475"/>
          </a:xfrm>
          <a:prstGeom prst="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4221BF-8588-4F42-A5F8-6EE83C6E5537}"/>
              </a:ext>
            </a:extLst>
          </p:cNvPr>
          <p:cNvSpPr/>
          <p:nvPr userDrawn="1"/>
        </p:nvSpPr>
        <p:spPr>
          <a:xfrm flipV="1">
            <a:off x="825068" y="1472103"/>
            <a:ext cx="4966131" cy="850475"/>
          </a:xfrm>
          <a:prstGeom prst="rect">
            <a:avLst/>
          </a:prstGeom>
          <a:solidFill>
            <a:srgbClr val="002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17E92F9-0483-4A2F-9BA7-0D0E5B3374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199" y="1522898"/>
            <a:ext cx="4966131" cy="82938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IE" dirty="0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F4107408-7475-4AC6-811B-44474EAC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57C71-0E02-4063-90DF-E24870531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1522413"/>
            <a:ext cx="4953000" cy="830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18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996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633B2A-EAD8-EFB8-827B-4B883F543D8C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0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-362111"/>
            <a:ext cx="12192000" cy="7220112"/>
          </a:xfrm>
          <a:prstGeom prst="rect">
            <a:avLst/>
          </a:prstGeom>
          <a:solidFill>
            <a:srgbClr val="0D1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192054" y="2852770"/>
            <a:ext cx="5040313" cy="115245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45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10800000" flipV="1">
            <a:off x="7819756" y="127011"/>
            <a:ext cx="5087421" cy="4759452"/>
            <a:chOff x="-133097" y="-181214"/>
            <a:chExt cx="5087421" cy="4759452"/>
          </a:xfrm>
        </p:grpSpPr>
        <p:pic>
          <p:nvPicPr>
            <p:cNvPr id="13" name="Picture 12" descr="I3 pattern_Orng1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097" y="-181214"/>
              <a:ext cx="4759452" cy="475945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3448890" y="967023"/>
              <a:ext cx="1192383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332373" y="1514614"/>
              <a:ext cx="1509021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749791" y="2015602"/>
              <a:ext cx="582582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 userDrawn="1"/>
          </p:nvSpPr>
          <p:spPr>
            <a:xfrm>
              <a:off x="4557563" y="884515"/>
              <a:ext cx="175304" cy="175304"/>
            </a:xfrm>
            <a:prstGeom prst="rect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779020" y="1429505"/>
              <a:ext cx="175304" cy="175304"/>
            </a:xfrm>
            <a:prstGeom prst="rect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3215602" y="1934496"/>
              <a:ext cx="175304" cy="175304"/>
            </a:xfrm>
            <a:prstGeom prst="rect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 rot="15676062">
            <a:off x="7339004" y="2275308"/>
            <a:ext cx="6332173" cy="6332173"/>
            <a:chOff x="-609702" y="1947979"/>
            <a:chExt cx="5733149" cy="5733149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-609702" y="1947979"/>
              <a:ext cx="5733149" cy="5733149"/>
              <a:chOff x="-295938" y="1947979"/>
              <a:chExt cx="5733149" cy="5733149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-254243" y="1989674"/>
                <a:ext cx="5649758" cy="5649758"/>
              </a:xfrm>
              <a:prstGeom prst="ellipse">
                <a:avLst/>
              </a:prstGeom>
              <a:solidFill>
                <a:srgbClr val="0C1C4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I3 pattern_Orng2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5938" y="1947979"/>
                <a:ext cx="5733149" cy="5733149"/>
              </a:xfrm>
              <a:prstGeom prst="rect">
                <a:avLst/>
              </a:prstGeom>
            </p:spPr>
          </p:pic>
        </p:grpSp>
        <p:sp>
          <p:nvSpPr>
            <p:cNvPr id="26" name="Oval 25"/>
            <p:cNvSpPr/>
            <p:nvPr userDrawn="1"/>
          </p:nvSpPr>
          <p:spPr>
            <a:xfrm>
              <a:off x="3463877" y="2773706"/>
              <a:ext cx="628778" cy="628778"/>
            </a:xfrm>
            <a:prstGeom prst="ellipse">
              <a:avLst/>
            </a:prstGeom>
            <a:solidFill>
              <a:srgbClr val="0C1C43"/>
            </a:solidFill>
            <a:ln>
              <a:solidFill>
                <a:srgbClr val="DF653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41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37598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3EEF5-0721-605D-A79D-5C03C7672A01}"/>
              </a:ext>
            </a:extLst>
          </p:cNvPr>
          <p:cNvGrpSpPr/>
          <p:nvPr userDrawn="1"/>
        </p:nvGrpSpPr>
        <p:grpSpPr>
          <a:xfrm rot="10800000" flipV="1">
            <a:off x="11136270" y="5462031"/>
            <a:ext cx="2488180" cy="2327775"/>
            <a:chOff x="-133097" y="-181214"/>
            <a:chExt cx="5087421" cy="4759452"/>
          </a:xfrm>
        </p:grpSpPr>
        <p:pic>
          <p:nvPicPr>
            <p:cNvPr id="4" name="Picture 3" descr="I3 pattern_Orng1.png">
              <a:extLst>
                <a:ext uri="{FF2B5EF4-FFF2-40B4-BE49-F238E27FC236}">
                  <a16:creationId xmlns:a16="http://schemas.microsoft.com/office/drawing/2014/main" id="{2C4EA512-1C07-67C4-0456-2EFD800311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097" y="-181214"/>
              <a:ext cx="4759452" cy="4759452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A18E9A-977D-E79C-0D6F-0D20FBA7F769}"/>
                </a:ext>
              </a:extLst>
            </p:cNvPr>
            <p:cNvCxnSpPr/>
            <p:nvPr userDrawn="1"/>
          </p:nvCxnSpPr>
          <p:spPr>
            <a:xfrm>
              <a:off x="3448890" y="967023"/>
              <a:ext cx="1192383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EA9C84-5B4D-DCF8-DFFC-60C4B7683C0D}"/>
                </a:ext>
              </a:extLst>
            </p:cNvPr>
            <p:cNvCxnSpPr/>
            <p:nvPr userDrawn="1"/>
          </p:nvCxnSpPr>
          <p:spPr>
            <a:xfrm>
              <a:off x="3332373" y="1514614"/>
              <a:ext cx="1509021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9DEAC20-90AF-3D63-DE6B-BE892858DADD}"/>
                </a:ext>
              </a:extLst>
            </p:cNvPr>
            <p:cNvCxnSpPr/>
            <p:nvPr userDrawn="1"/>
          </p:nvCxnSpPr>
          <p:spPr>
            <a:xfrm>
              <a:off x="2749791" y="2015602"/>
              <a:ext cx="582582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24697B-8137-270D-D36C-A466FE8F9518}"/>
                </a:ext>
              </a:extLst>
            </p:cNvPr>
            <p:cNvSpPr/>
            <p:nvPr userDrawn="1"/>
          </p:nvSpPr>
          <p:spPr>
            <a:xfrm>
              <a:off x="4557563" y="88451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4AA034-2892-79CD-869C-C625AD9F0115}"/>
                </a:ext>
              </a:extLst>
            </p:cNvPr>
            <p:cNvSpPr/>
            <p:nvPr userDrawn="1"/>
          </p:nvSpPr>
          <p:spPr>
            <a:xfrm>
              <a:off x="4779020" y="142950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9D6C4D-7B2D-F32E-3FD1-C37AB614464F}"/>
                </a:ext>
              </a:extLst>
            </p:cNvPr>
            <p:cNvSpPr/>
            <p:nvPr userDrawn="1"/>
          </p:nvSpPr>
          <p:spPr>
            <a:xfrm>
              <a:off x="3215602" y="1934496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5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04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6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643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6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72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9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979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068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9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divi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" b="15993"/>
          <a:stretch/>
        </p:blipFill>
        <p:spPr>
          <a:xfrm>
            <a:off x="0" y="1"/>
            <a:ext cx="12307629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505-3E0A-4728-8726-EACAD67214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1350" y="3500582"/>
            <a:ext cx="4184650" cy="730106"/>
          </a:xfrm>
        </p:spPr>
        <p:txBody>
          <a:bodyPr/>
          <a:lstStyle>
            <a:lvl1pPr marL="0" indent="0">
              <a:buNone/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76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415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18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257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54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439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100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38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898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8289646-6F38-0CE2-BA17-8E5330AB7CB8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50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63174"/>
                </a:solidFill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86458" y="1299047"/>
            <a:ext cx="11205542" cy="0"/>
          </a:xfrm>
          <a:prstGeom prst="line">
            <a:avLst/>
          </a:prstGeom>
          <a:ln w="19050" cmpd="sng">
            <a:solidFill>
              <a:srgbClr val="4964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433A6F-88D4-4B4D-AB8F-5049D3421999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D6E5428-50B9-47BD-8659-0D8C25DF2148}"/>
              </a:ext>
            </a:extLst>
          </p:cNvPr>
          <p:cNvGrpSpPr/>
          <p:nvPr userDrawn="1"/>
        </p:nvGrpSpPr>
        <p:grpSpPr>
          <a:xfrm rot="10800000" flipV="1">
            <a:off x="11136270" y="5462031"/>
            <a:ext cx="2488180" cy="2327775"/>
            <a:chOff x="-133097" y="-181214"/>
            <a:chExt cx="5087421" cy="4759452"/>
          </a:xfrm>
        </p:grpSpPr>
        <p:pic>
          <p:nvPicPr>
            <p:cNvPr id="10" name="Picture 9" descr="I3 pattern_Orng1.png">
              <a:extLst>
                <a:ext uri="{FF2B5EF4-FFF2-40B4-BE49-F238E27FC236}">
                  <a16:creationId xmlns:a16="http://schemas.microsoft.com/office/drawing/2014/main" id="{D84E2013-FEC8-4D3D-BE20-C711CE084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097" y="-181214"/>
              <a:ext cx="4759452" cy="475945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1C64D-ED92-46A6-8F44-6E33A92620FC}"/>
                </a:ext>
              </a:extLst>
            </p:cNvPr>
            <p:cNvCxnSpPr/>
            <p:nvPr userDrawn="1"/>
          </p:nvCxnSpPr>
          <p:spPr>
            <a:xfrm>
              <a:off x="3448890" y="967023"/>
              <a:ext cx="1192383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CC9411-21A1-4AA4-B270-626CF3A0EBFD}"/>
                </a:ext>
              </a:extLst>
            </p:cNvPr>
            <p:cNvCxnSpPr/>
            <p:nvPr userDrawn="1"/>
          </p:nvCxnSpPr>
          <p:spPr>
            <a:xfrm>
              <a:off x="3332373" y="1514614"/>
              <a:ext cx="1509021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2ABF75-8CA1-430B-AC1E-2A392F43EF57}"/>
                </a:ext>
              </a:extLst>
            </p:cNvPr>
            <p:cNvCxnSpPr/>
            <p:nvPr userDrawn="1"/>
          </p:nvCxnSpPr>
          <p:spPr>
            <a:xfrm>
              <a:off x="2749791" y="2015602"/>
              <a:ext cx="582582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041525-78C6-4ECD-9D65-B2C4F0D5EFF0}"/>
                </a:ext>
              </a:extLst>
            </p:cNvPr>
            <p:cNvSpPr/>
            <p:nvPr userDrawn="1"/>
          </p:nvSpPr>
          <p:spPr>
            <a:xfrm>
              <a:off x="4557563" y="88451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5A32A7-A56E-4520-9886-C5DA016AB16D}"/>
                </a:ext>
              </a:extLst>
            </p:cNvPr>
            <p:cNvSpPr/>
            <p:nvPr userDrawn="1"/>
          </p:nvSpPr>
          <p:spPr>
            <a:xfrm>
              <a:off x="4779020" y="142950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6B82EB-A6F0-4C6E-9935-B2662921E15C}"/>
                </a:ext>
              </a:extLst>
            </p:cNvPr>
            <p:cNvSpPr/>
            <p:nvPr userDrawn="1"/>
          </p:nvSpPr>
          <p:spPr>
            <a:xfrm>
              <a:off x="3215602" y="1934496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52A1-1C41-4DE5-8F39-5D668AC1DD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901374"/>
            <a:ext cx="10559843" cy="413473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64E84"/>
                </a:solidFill>
              </a:defRPr>
            </a:lvl1pPr>
            <a:lvl2pPr>
              <a:defRPr>
                <a:solidFill>
                  <a:srgbClr val="264E84"/>
                </a:solidFill>
              </a:defRPr>
            </a:lvl2pPr>
            <a:lvl3pPr>
              <a:defRPr>
                <a:solidFill>
                  <a:srgbClr val="264E84"/>
                </a:solidFill>
              </a:defRPr>
            </a:lvl3pPr>
            <a:lvl4pPr>
              <a:defRPr>
                <a:solidFill>
                  <a:srgbClr val="264E84"/>
                </a:solidFill>
              </a:defRPr>
            </a:lvl4pPr>
            <a:lvl5pPr>
              <a:defRPr>
                <a:solidFill>
                  <a:srgbClr val="264E8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015154-CCFA-DC3C-218C-B2A0B07C3C7C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43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4101" y="1922928"/>
            <a:ext cx="4212222" cy="4114800"/>
          </a:xfrm>
        </p:spPr>
        <p:txBody>
          <a:bodyPr>
            <a:noAutofit/>
          </a:bodyPr>
          <a:lstStyle>
            <a:lvl1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1pPr>
            <a:lvl2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2pPr>
            <a:lvl3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3pPr>
            <a:lvl4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4pPr>
            <a:lvl5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64812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16317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062318" y="1922929"/>
            <a:ext cx="5889809" cy="4114800"/>
          </a:xfrm>
          <a:noFill/>
          <a:ln w="28575">
            <a:noFill/>
          </a:ln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264E84"/>
                </a:solidFill>
              </a:defRPr>
            </a:lvl1pPr>
            <a:lvl2pPr>
              <a:defRPr>
                <a:solidFill>
                  <a:srgbClr val="264E84"/>
                </a:solidFill>
              </a:defRPr>
            </a:lvl2pPr>
            <a:lvl3pPr>
              <a:defRPr>
                <a:solidFill>
                  <a:srgbClr val="264E84"/>
                </a:solidFill>
              </a:defRPr>
            </a:lvl3pPr>
            <a:lvl4pPr>
              <a:defRPr>
                <a:solidFill>
                  <a:srgbClr val="264E84"/>
                </a:solidFill>
              </a:defRPr>
            </a:lvl4pPr>
            <a:lvl5pPr>
              <a:defRPr>
                <a:solidFill>
                  <a:srgbClr val="264E84"/>
                </a:solidFill>
              </a:defRPr>
            </a:lvl5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7754C5-F3F0-44DD-AC34-C62EE8E777D3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A076B-7424-4853-B0E9-71D6AA602B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8188" y="1398588"/>
            <a:ext cx="5983940" cy="51276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264E84"/>
                </a:solidFill>
              </a:defRPr>
            </a:lvl1pPr>
            <a:lvl2pPr>
              <a:defRPr>
                <a:solidFill>
                  <a:srgbClr val="264E84"/>
                </a:solidFill>
              </a:defRPr>
            </a:lvl2pPr>
            <a:lvl3pPr>
              <a:defRPr>
                <a:solidFill>
                  <a:srgbClr val="264E84"/>
                </a:solidFill>
              </a:defRPr>
            </a:lvl3pPr>
            <a:lvl4pPr>
              <a:defRPr>
                <a:solidFill>
                  <a:srgbClr val="264E84"/>
                </a:solidFill>
              </a:defRPr>
            </a:lvl4pPr>
            <a:lvl5pPr>
              <a:defRPr>
                <a:solidFill>
                  <a:srgbClr val="264E84"/>
                </a:solidFill>
              </a:defRPr>
            </a:lvl5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headline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C50CD6-92A5-4796-A4E9-045692766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6600" y="1398588"/>
            <a:ext cx="4398963" cy="523875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264E84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9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4101" y="1922928"/>
            <a:ext cx="4212222" cy="4114800"/>
          </a:xfrm>
        </p:spPr>
        <p:txBody>
          <a:bodyPr>
            <a:noAutofit/>
          </a:bodyPr>
          <a:lstStyle>
            <a:lvl1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1pPr>
            <a:lvl2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2pPr>
            <a:lvl3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3pPr>
            <a:lvl4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4pPr>
            <a:lvl5pPr>
              <a:defRPr>
                <a:solidFill>
                  <a:srgbClr val="375989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64812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16317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062318" y="1922929"/>
            <a:ext cx="5889809" cy="4114800"/>
          </a:xfrm>
          <a:noFill/>
          <a:ln w="28575">
            <a:noFill/>
          </a:ln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264E84"/>
                </a:solidFill>
              </a:defRPr>
            </a:lvl1pPr>
            <a:lvl2pPr>
              <a:defRPr>
                <a:solidFill>
                  <a:srgbClr val="264E84"/>
                </a:solidFill>
              </a:defRPr>
            </a:lvl2pPr>
            <a:lvl3pPr>
              <a:defRPr>
                <a:solidFill>
                  <a:srgbClr val="264E84"/>
                </a:solidFill>
              </a:defRPr>
            </a:lvl3pPr>
            <a:lvl4pPr>
              <a:defRPr>
                <a:solidFill>
                  <a:srgbClr val="264E84"/>
                </a:solidFill>
              </a:defRPr>
            </a:lvl4pPr>
            <a:lvl5pPr>
              <a:defRPr>
                <a:solidFill>
                  <a:srgbClr val="264E84"/>
                </a:solidFill>
              </a:defRPr>
            </a:lvl5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7754C5-F3F0-44DD-AC34-C62EE8E777D3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A076B-7424-4853-B0E9-71D6AA602B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8188" y="1398588"/>
            <a:ext cx="5983940" cy="51276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264E84"/>
                </a:solidFill>
              </a:defRPr>
            </a:lvl1pPr>
            <a:lvl2pPr>
              <a:defRPr>
                <a:solidFill>
                  <a:srgbClr val="264E84"/>
                </a:solidFill>
              </a:defRPr>
            </a:lvl2pPr>
            <a:lvl3pPr>
              <a:defRPr>
                <a:solidFill>
                  <a:srgbClr val="264E84"/>
                </a:solidFill>
              </a:defRPr>
            </a:lvl3pPr>
            <a:lvl4pPr>
              <a:defRPr>
                <a:solidFill>
                  <a:srgbClr val="264E84"/>
                </a:solidFill>
              </a:defRPr>
            </a:lvl4pPr>
            <a:lvl5pPr>
              <a:defRPr>
                <a:solidFill>
                  <a:srgbClr val="264E84"/>
                </a:solidFill>
              </a:defRPr>
            </a:lvl5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headline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C50CD6-92A5-4796-A4E9-045692766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6600" y="1398588"/>
            <a:ext cx="4398963" cy="523875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264E84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8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16317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6" y="1716055"/>
            <a:ext cx="3278636" cy="429478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7598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4636834" y="1716055"/>
            <a:ext cx="3278636" cy="429478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7598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8207687" y="1716055"/>
            <a:ext cx="3278636" cy="429478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7598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C1B151-1906-46D9-A6BE-5D73CEB4C63C}"/>
              </a:ext>
            </a:extLst>
          </p:cNvPr>
          <p:cNvCxnSpPr/>
          <p:nvPr userDrawn="1"/>
        </p:nvCxnSpPr>
        <p:spPr>
          <a:xfrm>
            <a:off x="986458" y="1299047"/>
            <a:ext cx="11205542" cy="0"/>
          </a:xfrm>
          <a:prstGeom prst="line">
            <a:avLst/>
          </a:prstGeom>
          <a:ln w="19050" cmpd="sng">
            <a:solidFill>
              <a:srgbClr val="4964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4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E8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rgbClr val="EE8032"/>
          </a:solidFill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rgbClr val="EE8032"/>
          </a:solidFill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rgbClr val="EE8032"/>
          </a:solidFill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rgbClr val="EE8032"/>
          </a:solidFill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298871" y="4291726"/>
            <a:ext cx="0" cy="11870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21145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7598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21145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7598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2138669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7598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2138669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7598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BF397B-39EB-49F3-A9BF-FC3246C23C79}"/>
              </a:ext>
            </a:extLst>
          </p:cNvPr>
          <p:cNvCxnSpPr/>
          <p:nvPr userDrawn="1"/>
        </p:nvCxnSpPr>
        <p:spPr>
          <a:xfrm>
            <a:off x="986458" y="1299047"/>
            <a:ext cx="11205542" cy="0"/>
          </a:xfrm>
          <a:prstGeom prst="line">
            <a:avLst/>
          </a:prstGeom>
          <a:ln w="19050" cmpd="sng">
            <a:solidFill>
              <a:srgbClr val="4964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45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211813" y="1379255"/>
            <a:ext cx="2712621" cy="2712621"/>
          </a:xfrm>
          <a:prstGeom prst="ellipse">
            <a:avLst/>
          </a:prstGeom>
          <a:solidFill>
            <a:srgbClr val="EE8032"/>
          </a:solidFill>
        </p:spPr>
        <p:txBody>
          <a:bodyPr/>
          <a:lstStyle>
            <a:lvl1pPr marL="0" indent="0"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48891" y="1426112"/>
            <a:ext cx="2712621" cy="2712621"/>
          </a:xfrm>
          <a:prstGeom prst="ellipse">
            <a:avLst/>
          </a:prstGeom>
          <a:solidFill>
            <a:srgbClr val="EE8032"/>
          </a:solidFill>
        </p:spPr>
        <p:txBody>
          <a:bodyPr/>
          <a:lstStyle>
            <a:lvl1pPr marL="0" indent="0"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710895" y="1426112"/>
            <a:ext cx="2712621" cy="2712621"/>
          </a:xfrm>
          <a:prstGeom prst="ellipse">
            <a:avLst/>
          </a:prstGeom>
          <a:solidFill>
            <a:srgbClr val="EE8032"/>
          </a:solidFill>
        </p:spPr>
        <p:txBody>
          <a:bodyPr/>
          <a:lstStyle>
            <a:lvl1pPr marL="0" indent="0"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cxnSpLocks/>
          </p:cNvCxnSpPr>
          <p:nvPr userDrawn="1"/>
        </p:nvCxnSpPr>
        <p:spPr bwMode="auto">
          <a:xfrm flipH="1">
            <a:off x="9623875" y="4415507"/>
            <a:ext cx="1" cy="11730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1257749" y="4291726"/>
            <a:ext cx="2641759" cy="2240085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4986135" y="4291725"/>
            <a:ext cx="2641759" cy="2240085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8757450" y="4291726"/>
            <a:ext cx="2641759" cy="2240085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264E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12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0F0F0"/>
            </a:gs>
            <a:gs pos="84000">
              <a:srgbClr val="FFFFFF"/>
            </a:gs>
            <a:gs pos="24000">
              <a:srgbClr val="FFFFFF"/>
            </a:gs>
            <a:gs pos="100000">
              <a:srgbClr val="F0F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0DF605-05A8-4BC9-BD74-4DA28EA8DBED}"/>
              </a:ext>
            </a:extLst>
          </p:cNvPr>
          <p:cNvGrpSpPr/>
          <p:nvPr userDrawn="1"/>
        </p:nvGrpSpPr>
        <p:grpSpPr>
          <a:xfrm>
            <a:off x="10104229" y="6339702"/>
            <a:ext cx="2803996" cy="2803996"/>
            <a:chOff x="9498461" y="4663281"/>
            <a:chExt cx="2803996" cy="28039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26E45E-EC59-44AE-9218-4538E225E7C1}"/>
                </a:ext>
              </a:extLst>
            </p:cNvPr>
            <p:cNvSpPr/>
            <p:nvPr userDrawn="1"/>
          </p:nvSpPr>
          <p:spPr>
            <a:xfrm>
              <a:off x="9509257" y="4674077"/>
              <a:ext cx="2782405" cy="27824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D7160E-AE15-4138-B1E1-E0EE5EE00D71}"/>
                </a:ext>
              </a:extLst>
            </p:cNvPr>
            <p:cNvGrpSpPr/>
            <p:nvPr userDrawn="1"/>
          </p:nvGrpSpPr>
          <p:grpSpPr>
            <a:xfrm>
              <a:off x="9498461" y="4663281"/>
              <a:ext cx="2803996" cy="2803996"/>
              <a:chOff x="6009383" y="1834786"/>
              <a:chExt cx="2803996" cy="2803996"/>
            </a:xfrm>
          </p:grpSpPr>
          <p:pic>
            <p:nvPicPr>
              <p:cNvPr id="17" name="Picture 16" descr="I3 pattern_Orng2.png">
                <a:extLst>
                  <a:ext uri="{FF2B5EF4-FFF2-40B4-BE49-F238E27FC236}">
                    <a16:creationId xmlns:a16="http://schemas.microsoft.com/office/drawing/2014/main" id="{0F73509C-07F8-456A-8A5C-380BF7C734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9383" y="1834786"/>
                <a:ext cx="2803996" cy="2803996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044BF11-E183-454E-BD2F-F391C62F670E}"/>
                  </a:ext>
                </a:extLst>
              </p:cNvPr>
              <p:cNvSpPr/>
              <p:nvPr userDrawn="1"/>
            </p:nvSpPr>
            <p:spPr>
              <a:xfrm>
                <a:off x="6294928" y="2481739"/>
                <a:ext cx="307526" cy="3075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DF653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EA80D7-6EA2-463B-BF56-E9144E2BD32C}"/>
              </a:ext>
            </a:extLst>
          </p:cNvPr>
          <p:cNvGrpSpPr/>
          <p:nvPr userDrawn="1"/>
        </p:nvGrpSpPr>
        <p:grpSpPr>
          <a:xfrm rot="10800000" flipV="1">
            <a:off x="11136270" y="5462031"/>
            <a:ext cx="2488180" cy="2327775"/>
            <a:chOff x="-133097" y="-181214"/>
            <a:chExt cx="5087421" cy="4759452"/>
          </a:xfrm>
        </p:grpSpPr>
        <p:pic>
          <p:nvPicPr>
            <p:cNvPr id="7" name="Picture 6" descr="I3 pattern_Orng1.png">
              <a:extLst>
                <a:ext uri="{FF2B5EF4-FFF2-40B4-BE49-F238E27FC236}">
                  <a16:creationId xmlns:a16="http://schemas.microsoft.com/office/drawing/2014/main" id="{3EA467B5-E028-4F68-AC23-24320672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097" y="-181214"/>
              <a:ext cx="4759452" cy="475945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E92BA9-1B7C-448D-A6F0-D8096DA52441}"/>
                </a:ext>
              </a:extLst>
            </p:cNvPr>
            <p:cNvCxnSpPr/>
            <p:nvPr userDrawn="1"/>
          </p:nvCxnSpPr>
          <p:spPr>
            <a:xfrm>
              <a:off x="3448890" y="967023"/>
              <a:ext cx="1192383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29FB92-5DB3-4C90-B1D8-4BF8F3F36425}"/>
                </a:ext>
              </a:extLst>
            </p:cNvPr>
            <p:cNvCxnSpPr/>
            <p:nvPr userDrawn="1"/>
          </p:nvCxnSpPr>
          <p:spPr>
            <a:xfrm>
              <a:off x="3332373" y="1514614"/>
              <a:ext cx="1509021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37BFF9-BE04-43EE-A48B-2EDF4CFB7968}"/>
                </a:ext>
              </a:extLst>
            </p:cNvPr>
            <p:cNvCxnSpPr/>
            <p:nvPr userDrawn="1"/>
          </p:nvCxnSpPr>
          <p:spPr>
            <a:xfrm>
              <a:off x="2749791" y="2015602"/>
              <a:ext cx="582582" cy="0"/>
            </a:xfrm>
            <a:prstGeom prst="line">
              <a:avLst/>
            </a:prstGeom>
            <a:ln w="19050" cmpd="sng">
              <a:solidFill>
                <a:srgbClr val="DF653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8128FF-0ECA-4EEF-BAAF-DACE018B22E7}"/>
                </a:ext>
              </a:extLst>
            </p:cNvPr>
            <p:cNvSpPr/>
            <p:nvPr userDrawn="1"/>
          </p:nvSpPr>
          <p:spPr>
            <a:xfrm>
              <a:off x="4557563" y="88451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C7DC1D-7C8D-485A-AE5F-1021CF12DF29}"/>
                </a:ext>
              </a:extLst>
            </p:cNvPr>
            <p:cNvSpPr/>
            <p:nvPr userDrawn="1"/>
          </p:nvSpPr>
          <p:spPr>
            <a:xfrm>
              <a:off x="4779020" y="1429505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C1626A-FB2C-4205-93FC-A50D85D9EFA4}"/>
                </a:ext>
              </a:extLst>
            </p:cNvPr>
            <p:cNvSpPr/>
            <p:nvPr userDrawn="1"/>
          </p:nvSpPr>
          <p:spPr>
            <a:xfrm>
              <a:off x="3215602" y="1934496"/>
              <a:ext cx="175304" cy="175304"/>
            </a:xfrm>
            <a:prstGeom prst="ellipse">
              <a:avLst/>
            </a:prstGeom>
            <a:solidFill>
              <a:srgbClr val="DF653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F65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7" r:id="rId3"/>
    <p:sldLayoutId id="2147483670" r:id="rId4"/>
    <p:sldLayoutId id="2147483657" r:id="rId5"/>
    <p:sldLayoutId id="2147483689" r:id="rId6"/>
    <p:sldLayoutId id="2147483681" r:id="rId7"/>
    <p:sldLayoutId id="2147483690" r:id="rId8"/>
    <p:sldLayoutId id="2147483706" r:id="rId9"/>
    <p:sldLayoutId id="2147483704" r:id="rId10"/>
    <p:sldLayoutId id="2147483705" r:id="rId11"/>
    <p:sldLayoutId id="2147483700" r:id="rId12"/>
    <p:sldLayoutId id="2147483688" r:id="rId13"/>
    <p:sldLayoutId id="2147483697" r:id="rId14"/>
    <p:sldLayoutId id="2147483649" r:id="rId15"/>
    <p:sldLayoutId id="2147483685" r:id="rId16"/>
    <p:sldLayoutId id="2147483703" r:id="rId17"/>
    <p:sldLayoutId id="2147483686" r:id="rId18"/>
    <p:sldLayoutId id="2147483694" r:id="rId19"/>
    <p:sldLayoutId id="2147483683" r:id="rId20"/>
    <p:sldLayoutId id="2147483692" r:id="rId21"/>
    <p:sldLayoutId id="2147483684" r:id="rId22"/>
    <p:sldLayoutId id="2147483702" r:id="rId23"/>
    <p:sldLayoutId id="2147483682" r:id="rId24"/>
    <p:sldLayoutId id="2147483687" r:id="rId25"/>
    <p:sldLayoutId id="2147483699" r:id="rId26"/>
    <p:sldLayoutId id="2147483714" r:id="rId27"/>
    <p:sldLayoutId id="2147483720" r:id="rId28"/>
    <p:sldLayoutId id="2147483721" r:id="rId29"/>
    <p:sldLayoutId id="2147483746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EC Square Sans Cond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Cond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4DC6A2-65AE-80AB-7CF1-0A9B9210E76A}"/>
              </a:ext>
            </a:extLst>
          </p:cNvPr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7" r:id="rId20"/>
    <p:sldLayoutId id="214748374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policy/communities-and-networks/s3-community-of-practice/s3_event_2024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XhYOBO8ZdM?si=ld_8cvbXZ_CIOnZ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6.png"/><Relationship Id="rId4" Type="http://schemas.openxmlformats.org/officeDocument/2006/relationships/hyperlink" Target="https://ec.europa.eu/regional_policy/sources/policy/communities-and-networks/s3-community-of-practice/PolicyBrief_full_240419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923" y="4256532"/>
            <a:ext cx="73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EC Square Sans Pro"/>
              <a:cs typeface="EC Square Sans Pro"/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ED00D-0058-71B3-A072-672301153664}"/>
              </a:ext>
            </a:extLst>
          </p:cNvPr>
          <p:cNvSpPr txBox="1"/>
          <p:nvPr/>
        </p:nvSpPr>
        <p:spPr>
          <a:xfrm>
            <a:off x="688836" y="5041362"/>
            <a:ext cx="706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EC Square Sans Cond Pro" panose="020B0506040000020004" pitchFamily="34" charset="0"/>
              </a:rPr>
              <a:t>Catherine Wendt</a:t>
            </a:r>
          </a:p>
          <a:p>
            <a:r>
              <a:rPr lang="en-US" sz="2400" dirty="0">
                <a:solidFill>
                  <a:srgbClr val="FFFFFF"/>
                </a:solidFill>
                <a:latin typeface="EC Square Sans Cond Pro" panose="020B0506040000020004" pitchFamily="34" charset="0"/>
              </a:rPr>
              <a:t>Head of Unit, DG REGIO</a:t>
            </a:r>
          </a:p>
          <a:p>
            <a:r>
              <a:rPr lang="en-US" sz="2400" dirty="0">
                <a:solidFill>
                  <a:srgbClr val="FFFFFF"/>
                </a:solidFill>
                <a:latin typeface="EC Square Sans Cond Pro" panose="020B0506040000020004" pitchFamily="34" charset="0"/>
              </a:rPr>
              <a:t>Unit G1 - Smart and Sustainable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3CB95-028B-0421-1B9A-92A1BD53D377}"/>
              </a:ext>
            </a:extLst>
          </p:cNvPr>
          <p:cNvSpPr txBox="1"/>
          <p:nvPr/>
        </p:nvSpPr>
        <p:spPr>
          <a:xfrm>
            <a:off x="688836" y="2741830"/>
            <a:ext cx="69894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European Week of Regions and Cities 2024: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Driving regional growth through innovation – highlighting best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2ECED-F4D1-9BE8-4210-02092190E2B7}"/>
              </a:ext>
            </a:extLst>
          </p:cNvPr>
          <p:cNvSpPr txBox="1"/>
          <p:nvPr/>
        </p:nvSpPr>
        <p:spPr>
          <a:xfrm>
            <a:off x="7921607" y="5264823"/>
            <a:ext cx="3618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European Alliance group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European Committee of the Regions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Brussels, 8.10.2024</a:t>
            </a:r>
            <a:endParaRPr lang="en-IE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7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1AAE6-C0C9-12D7-1C74-162978255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889" y="1607603"/>
            <a:ext cx="6270855" cy="4917147"/>
          </a:xfrm>
        </p:spPr>
        <p:txBody>
          <a:bodyPr/>
          <a:lstStyle/>
          <a:p>
            <a:pPr marL="162900" indent="0">
              <a:buNone/>
            </a:pPr>
            <a:r>
              <a:rPr lang="en-US" sz="1800" dirty="0">
                <a:latin typeface="EC Square Sans Pro" panose="020B0506040000020004" pitchFamily="34" charset="0"/>
              </a:rPr>
              <a:t>EU Cohesion and R&amp;I policies bring together </a:t>
            </a:r>
            <a:r>
              <a:rPr lang="en-US" sz="1800" b="1" dirty="0">
                <a:latin typeface="EC Square Sans Pro" panose="020B0506040000020004" pitchFamily="34" charset="0"/>
              </a:rPr>
              <a:t>less </a:t>
            </a:r>
            <a:r>
              <a:rPr lang="en-US" sz="1800" dirty="0">
                <a:latin typeface="EC Square Sans Pro" panose="020B0506040000020004" pitchFamily="34" charset="0"/>
              </a:rPr>
              <a:t>and</a:t>
            </a:r>
            <a:r>
              <a:rPr lang="en-US" sz="1800" b="1" dirty="0">
                <a:latin typeface="EC Square Sans Pro" panose="020B0506040000020004" pitchFamily="34" charset="0"/>
              </a:rPr>
              <a:t> more developed regions </a:t>
            </a:r>
            <a:r>
              <a:rPr lang="en-US" sz="1800" dirty="0">
                <a:latin typeface="EC Square Sans Pro" panose="020B0506040000020004" pitchFamily="34" charset="0"/>
              </a:rPr>
              <a:t>committed to enhance the directionality of their R&amp;I investment responding to five EU burning challenges, building on Smart Specialisation Strategies (S3).</a:t>
            </a:r>
          </a:p>
          <a:p>
            <a:pPr marL="162900" indent="0">
              <a:buNone/>
            </a:pPr>
            <a:r>
              <a:rPr lang="en-US" sz="1800" b="1" dirty="0">
                <a:latin typeface="EC Square Sans Pro" panose="020B0506040000020004" pitchFamily="34" charset="0"/>
              </a:rPr>
              <a:t>149 regions identified as the Regional Innovation Valleys through:</a:t>
            </a:r>
            <a:endParaRPr lang="en-US" sz="1800" dirty="0">
              <a:latin typeface="EC Square Sans Pro" panose="020B0506040000020004" pitchFamily="34" charset="0"/>
            </a:endParaRPr>
          </a:p>
          <a:p>
            <a:pPr marL="2772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EC Square Sans Pro" panose="020B0506040000020004" pitchFamily="34" charset="0"/>
              </a:rPr>
              <a:t>the Interregional Innovation Investments (I3) Instrument 2023 I3 calls for proposals (ERDF)</a:t>
            </a:r>
            <a:endParaRPr lang="en-US" sz="200" dirty="0">
              <a:latin typeface="EC Square Sans Pro" panose="020B0506040000020004" pitchFamily="34" charset="0"/>
            </a:endParaRPr>
          </a:p>
          <a:p>
            <a:pPr marL="2772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EC Square Sans Pro" panose="020B0506040000020004" pitchFamily="34" charset="0"/>
              </a:rPr>
              <a:t>the European Innovation Ecosystems </a:t>
            </a:r>
            <a:r>
              <a:rPr lang="en-US" sz="1800" dirty="0" err="1">
                <a:latin typeface="EC Square Sans Pro" panose="020B0506040000020004" pitchFamily="34" charset="0"/>
              </a:rPr>
              <a:t>programme</a:t>
            </a:r>
            <a:r>
              <a:rPr lang="en-US" sz="1800" dirty="0">
                <a:latin typeface="EC Square Sans Pro" panose="020B0506040000020004" pitchFamily="34" charset="0"/>
              </a:rPr>
              <a:t>: 2023 EIE WP call for proposals (Horizon Europe)</a:t>
            </a:r>
            <a:endParaRPr lang="en-US" sz="200" dirty="0">
              <a:latin typeface="EC Square Sans Pro" panose="020B0506040000020004" pitchFamily="34" charset="0"/>
            </a:endParaRPr>
          </a:p>
          <a:p>
            <a:pPr marL="2772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EC Square Sans Pro" panose="020B0506040000020004" pitchFamily="34" charset="0"/>
              </a:rPr>
              <a:t>Additional action: Call of Expression of Interest (no funding)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77BB0-0F28-9EAD-EB76-A2DE08B7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80000"/>
            </a:pPr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Fostering the Regional Innovation Valleys across the EU</a:t>
            </a:r>
            <a:endParaRPr lang="en-US" sz="3200" b="1" dirty="0">
              <a:latin typeface="EC Square Sans Cond Pro" panose="020B050604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91C04-9948-BC5D-C986-2F8A800A3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23" y="2656057"/>
            <a:ext cx="900810" cy="987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E8B94-44C9-20D1-FA74-496CAAC7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87" y="1265217"/>
            <a:ext cx="4569004" cy="51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2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1AAE6-C0C9-12D7-1C74-162978255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890" y="1478650"/>
            <a:ext cx="6293197" cy="4863535"/>
          </a:xfrm>
        </p:spPr>
        <p:txBody>
          <a:bodyPr/>
          <a:lstStyle/>
          <a:p>
            <a:pPr marL="162900" indent="0" algn="just">
              <a:buNone/>
            </a:pPr>
            <a:r>
              <a:rPr lang="en-US" sz="1800" b="1" dirty="0">
                <a:latin typeface="EC Square Sans Pro" panose="020B0506040000020004" pitchFamily="34" charset="0"/>
              </a:rPr>
              <a:t>RIVs selected under the avenues of the 2023 EIE and I3 Instrument calls:  </a:t>
            </a:r>
            <a:r>
              <a:rPr lang="en-US" sz="1800" dirty="0">
                <a:latin typeface="EC Square Sans Pro" panose="020B0506040000020004" pitchFamily="34" charset="0"/>
              </a:rPr>
              <a:t>participants of the EIE and I3 successful projects will receive specific </a:t>
            </a:r>
            <a:r>
              <a:rPr lang="en-US" sz="1800" b="1" dirty="0">
                <a:latin typeface="EC Square Sans Pro" panose="020B0506040000020004" pitchFamily="34" charset="0"/>
              </a:rPr>
              <a:t>funding from Horizon Europe and ERDF to implement their projects. </a:t>
            </a:r>
          </a:p>
          <a:p>
            <a:pPr marL="162900" indent="0">
              <a:buNone/>
            </a:pPr>
            <a:r>
              <a:rPr lang="en-US" sz="1800" b="1" dirty="0">
                <a:latin typeface="EC Square Sans Pro" panose="020B0506040000020004" pitchFamily="34" charset="0"/>
              </a:rPr>
              <a:t>All regions identified as Regional Innovation Valleys (RIVs) </a:t>
            </a:r>
            <a:r>
              <a:rPr lang="en-US" sz="1800" dirty="0">
                <a:latin typeface="EC Square Sans Pro" panose="020B0506040000020004" pitchFamily="34" charset="0"/>
              </a:rPr>
              <a:t>will benefit from:</a:t>
            </a:r>
          </a:p>
          <a:p>
            <a:pPr marL="2772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EC Square Sans Pro" panose="020B0506040000020004" pitchFamily="34" charset="0"/>
              </a:rPr>
              <a:t>Increased visibility</a:t>
            </a:r>
            <a:r>
              <a:rPr lang="en-US" sz="1800" dirty="0">
                <a:latin typeface="EC Square Sans Pro" panose="020B0506040000020004" pitchFamily="34" charset="0"/>
              </a:rPr>
              <a:t>, including through dedicated communication actions and events</a:t>
            </a:r>
          </a:p>
          <a:p>
            <a:pPr marL="2772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EC Square Sans Pro" panose="020B0506040000020004" pitchFamily="34" charset="0"/>
              </a:rPr>
              <a:t>Facilitated matchmaking </a:t>
            </a:r>
            <a:r>
              <a:rPr lang="en-US" sz="1800" dirty="0">
                <a:latin typeface="EC Square Sans Pro" panose="020B0506040000020004" pitchFamily="34" charset="0"/>
              </a:rPr>
              <a:t>and identification of relevant partners, for example, to support the generation of new projects</a:t>
            </a:r>
          </a:p>
          <a:p>
            <a:pPr marL="2772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EC Square Sans Pro" panose="020B0506040000020004" pitchFamily="34" charset="0"/>
              </a:rPr>
              <a:t>Facilitated exchanges </a:t>
            </a:r>
            <a:r>
              <a:rPr lang="en-US" sz="1800" dirty="0">
                <a:latin typeface="EC Square Sans Pro" panose="020B0506040000020004" pitchFamily="34" charset="0"/>
              </a:rPr>
              <a:t>of best practices and cooperation with other Regional Innovation Valleys  &gt;&gt; </a:t>
            </a:r>
            <a:r>
              <a:rPr lang="en-US" sz="1600" dirty="0">
                <a:latin typeface="EC Square Sans Pro" panose="020B0506040000020004" pitchFamily="34" charset="0"/>
              </a:rPr>
              <a:t>S3 CoP in Rimini</a:t>
            </a:r>
          </a:p>
          <a:p>
            <a:pPr marL="277200" indent="-342900">
              <a:buFont typeface="Wingdings" panose="05000000000000000000" pitchFamily="2" charset="2"/>
              <a:buChar char="q"/>
            </a:pPr>
            <a:endParaRPr lang="en-US" sz="1800" dirty="0">
              <a:latin typeface="EC Square Sans Pro" panose="020B05060400000200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77BB0-0F28-9EAD-EB76-A2DE08B7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80000"/>
            </a:pPr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Regional Innovation Valleys – </a:t>
            </a:r>
            <a:r>
              <a:rPr lang="en-US" sz="3200">
                <a:solidFill>
                  <a:srgbClr val="002E6E"/>
                </a:solidFill>
                <a:latin typeface="EC Square Sans Cond Pro Medium" panose="020B0606000000020004" pitchFamily="34" charset="0"/>
              </a:rPr>
              <a:t>what’s next?</a:t>
            </a:r>
            <a:endParaRPr lang="en-US" sz="3200" b="1" dirty="0">
              <a:latin typeface="EC Square Sans Cond Pro" panose="020B050604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91C04-9948-BC5D-C986-2F8A800A3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23" y="2656057"/>
            <a:ext cx="900810" cy="98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201BF-1242-7E7F-9605-9F0B7DB6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87" y="1265217"/>
            <a:ext cx="4569004" cy="51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5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poster with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D8C9D7C-C115-D9A2-8870-2FAFCBE06B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33738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0" cap="none" spc="0" normalizeH="0" baseline="0" noProof="0" dirty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EC Square Sans Pro Medium" panose="020B0500000000020004" pitchFamily="34" charset="0"/>
              </a:rPr>
              <a:t> </a:t>
            </a:r>
            <a:br>
              <a:rPr kumimoji="0" lang="en-GB" sz="8000" b="0" i="0" u="none" strike="noStrike" kern="0" cap="none" spc="0" normalizeH="0" baseline="0" noProof="0" dirty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EC Square Sans Pro Medium" panose="020B0500000000020004" pitchFamily="34" charset="0"/>
              </a:rPr>
            </a:br>
            <a:br>
              <a:rPr kumimoji="0" lang="en-GB" sz="8000" b="0" i="0" u="none" strike="noStrike" kern="0" cap="none" spc="0" normalizeH="0" baseline="0" noProof="0" dirty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EC Square Sans Pro Medium" panose="020B0500000000020004" pitchFamily="34" charset="0"/>
              </a:rPr>
            </a:br>
            <a:br>
              <a:rPr kumimoji="0" lang="en-GB" sz="8000" b="1" i="0" u="none" strike="noStrike" kern="0" cap="none" spc="0" normalizeH="0" baseline="0" noProof="0" dirty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EC Square Sans Pro Medium" panose="020B0500000000020004" pitchFamily="34" charset="0"/>
              </a:rPr>
            </a:br>
            <a:endParaRPr kumimoji="0" lang="en-GB" sz="8000" b="1" i="0" u="none" strike="noStrike" kern="0" cap="none" spc="0" normalizeH="0" baseline="0" noProof="0" dirty="0">
              <a:ln>
                <a:noFill/>
              </a:ln>
              <a:solidFill>
                <a:srgbClr val="DF6532"/>
              </a:solidFill>
              <a:effectLst/>
              <a:uLnTx/>
              <a:uFillTx/>
              <a:latin typeface="EC Square Sans Pro Medium" panose="020B050000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44E2F-7D66-4961-99A5-6E168A3282BA}"/>
              </a:ext>
            </a:extLst>
          </p:cNvPr>
          <p:cNvSpPr txBox="1"/>
          <p:nvPr/>
        </p:nvSpPr>
        <p:spPr>
          <a:xfrm>
            <a:off x="4840042" y="1838984"/>
            <a:ext cx="61546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358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0" cap="none" spc="0" normalizeH="0" baseline="0" noProof="0" dirty="0">
                <a:ln>
                  <a:noFill/>
                </a:ln>
                <a:solidFill>
                  <a:srgbClr val="DF6532"/>
                </a:solidFill>
                <a:effectLst/>
                <a:uLnTx/>
                <a:uFillTx/>
                <a:latin typeface="EC Square Sans Pro Medium" panose="020B0500000000020004" pitchFamily="34" charset="0"/>
              </a:rPr>
              <a:t>Thank you!</a:t>
            </a:r>
            <a:endParaRPr lang="en-US" sz="7000" dirty="0"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39D08-8EFB-9625-4EDD-6F5BCA2B21B0}"/>
              </a:ext>
            </a:extLst>
          </p:cNvPr>
          <p:cNvSpPr txBox="1">
            <a:spLocks/>
          </p:cNvSpPr>
          <p:nvPr/>
        </p:nvSpPr>
        <p:spPr>
          <a:xfrm>
            <a:off x="1022731" y="327648"/>
            <a:ext cx="1104554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Cohesion policy - </a:t>
            </a:r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the EU’s main investment policy</a:t>
            </a:r>
            <a:r>
              <a:rPr lang="en-IE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EC Square Sans Cond Pro Medium" panose="020B06060000000200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" name="Content Placeholder 7">
            <a:hlinkClick r:id="rId3"/>
            <a:extLst>
              <a:ext uri="{FF2B5EF4-FFF2-40B4-BE49-F238E27FC236}">
                <a16:creationId xmlns:a16="http://schemas.microsoft.com/office/drawing/2014/main" id="{B8C400B3-C61B-40D6-8F9E-9D1AEF2EB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73869" y="1538654"/>
            <a:ext cx="4693638" cy="485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2C9E8-9660-B4D0-C577-02A646123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167" y="5371610"/>
            <a:ext cx="4222336" cy="1019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6D5D5-3AC1-7FE4-DAF0-8083A147E8C0}"/>
              </a:ext>
            </a:extLst>
          </p:cNvPr>
          <p:cNvSpPr/>
          <p:nvPr/>
        </p:nvSpPr>
        <p:spPr>
          <a:xfrm>
            <a:off x="6165167" y="2110262"/>
            <a:ext cx="5147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EC Square Sans Pro Medium" panose="020B0500000000020004" pitchFamily="34" charset="0"/>
              </a:rPr>
              <a:t>Cohesion policy targets all regions and cities in the European Union in order to support job creation, business competitiveness, economic growth, sustainable development, and improve citizens’ quality of life.</a:t>
            </a:r>
            <a:endParaRPr lang="hr-HR" sz="2400" i="1" dirty="0"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7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4E9057-41FD-4BC1-BB40-56B3BACB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482860"/>
            <a:ext cx="10740310" cy="758711"/>
          </a:xfrm>
        </p:spPr>
        <p:txBody>
          <a:bodyPr/>
          <a:lstStyle/>
          <a:p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Innovation gap across the EU regions</a:t>
            </a:r>
            <a:endParaRPr lang="en-IE" sz="3200" dirty="0">
              <a:solidFill>
                <a:srgbClr val="002E6E"/>
              </a:solidFill>
              <a:latin typeface="EC Square Sans Cond Pro Medium" panose="020B06060000000200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8A54107-95F3-34B9-22EA-12EEA24E5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964" b="-1"/>
          <a:stretch/>
        </p:blipFill>
        <p:spPr>
          <a:xfrm>
            <a:off x="970721" y="1451188"/>
            <a:ext cx="4761076" cy="452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978A73-6C93-83B6-EA86-950AFCA55713}"/>
              </a:ext>
            </a:extLst>
          </p:cNvPr>
          <p:cNvSpPr txBox="1"/>
          <p:nvPr/>
        </p:nvSpPr>
        <p:spPr>
          <a:xfrm>
            <a:off x="970721" y="6120108"/>
            <a:ext cx="403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latin typeface="EC Square Sans Cond Pro Medium" panose="020B0606000000020004" pitchFamily="34" charset="0"/>
              </a:rPr>
              <a:t>Regional Innovation Scoreboard 2023</a:t>
            </a:r>
            <a:endParaRPr lang="en-IE" dirty="0">
              <a:latin typeface="EC Square Sans Cond Pro Medium" panose="020B060600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FC238-3FFF-BDD3-77B5-6C6C4E9F76F7}"/>
              </a:ext>
            </a:extLst>
          </p:cNvPr>
          <p:cNvSpPr txBox="1"/>
          <p:nvPr/>
        </p:nvSpPr>
        <p:spPr>
          <a:xfrm>
            <a:off x="6095999" y="1389456"/>
            <a:ext cx="5448301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latin typeface="EC Square Sans Pro" panose="020B0506040000020004" pitchFamily="34" charset="0"/>
              </a:rPr>
              <a:t>European Regional Development Fund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sz="2000" dirty="0">
                <a:latin typeface="EC Square Sans Pro" panose="020B0506040000020004" pitchFamily="34" charset="0"/>
              </a:rPr>
              <a:t>Support </a:t>
            </a:r>
            <a:r>
              <a:rPr lang="de-DE" sz="2000" dirty="0" err="1">
                <a:latin typeface="EC Square Sans Pro" panose="020B0506040000020004" pitchFamily="34" charset="0"/>
              </a:rPr>
              <a:t>to</a:t>
            </a:r>
            <a:r>
              <a:rPr lang="de-DE" sz="2000" dirty="0">
                <a:latin typeface="EC Square Sans Pro" panose="020B0506040000020004" pitchFamily="34" charset="0"/>
              </a:rPr>
              <a:t> Research and Innovation 2021-2027, (SO1.1. in PO1)</a:t>
            </a:r>
          </a:p>
          <a:p>
            <a:pPr>
              <a:defRPr/>
            </a:pPr>
            <a:endParaRPr lang="de-DE" sz="900" dirty="0">
              <a:latin typeface="EC Square Sans Pro" panose="020B0506040000020004" pitchFamily="34" charset="0"/>
            </a:endParaRPr>
          </a:p>
          <a:p>
            <a:pPr>
              <a:defRPr/>
            </a:pPr>
            <a:endParaRPr lang="de-DE" sz="2000" b="1" dirty="0">
              <a:latin typeface="EC Square Sans Pro" panose="020B0506040000020004" pitchFamily="34" charset="0"/>
            </a:endParaRPr>
          </a:p>
          <a:p>
            <a:pPr>
              <a:defRPr/>
            </a:pPr>
            <a:r>
              <a:rPr lang="de-DE" sz="2000" b="1" dirty="0">
                <a:latin typeface="EC Square Sans Pro" panose="020B0506040000020004" pitchFamily="34" charset="0"/>
              </a:rPr>
              <a:t>Total EUR 34.5 Billion*:</a:t>
            </a:r>
            <a:endParaRPr lang="de-DE" sz="2000" dirty="0">
              <a:latin typeface="EC Square Sans Cond Pro Medium" panose="020B06060000000200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EC Square Sans Pro" panose="020B0506040000020004" pitchFamily="34" charset="0"/>
              </a:rPr>
              <a:t>Less Developed Regions</a:t>
            </a:r>
          </a:p>
          <a:p>
            <a:pPr lvl="2">
              <a:defRPr/>
            </a:pPr>
            <a:r>
              <a:rPr lang="en-US" sz="2000" dirty="0">
                <a:latin typeface="EC Square Sans Pro" panose="020B0506040000020004" pitchFamily="34" charset="0"/>
              </a:rPr>
              <a:t>             EUR 20.3 Billion (58.8%)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endParaRPr lang="en-US" sz="900" dirty="0">
              <a:latin typeface="EC Square Sans Pro" panose="020B05060400000200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EC Square Sans Pro" panose="020B0506040000020004" pitchFamily="34" charset="0"/>
              </a:rPr>
              <a:t>Transition Regions</a:t>
            </a:r>
          </a:p>
          <a:p>
            <a:pPr lvl="2">
              <a:defRPr/>
            </a:pPr>
            <a:r>
              <a:rPr lang="en-US" sz="2000" dirty="0">
                <a:latin typeface="EC Square Sans Pro" panose="020B0506040000020004" pitchFamily="34" charset="0"/>
              </a:rPr>
              <a:t>             EUR 8.7 Billion (25.3%)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endParaRPr lang="en-US" sz="900" dirty="0">
              <a:latin typeface="EC Square Sans Pro" panose="020B05060400000200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EC Square Sans Pro" panose="020B0506040000020004" pitchFamily="34" charset="0"/>
              </a:rPr>
              <a:t>More Developed Regions</a:t>
            </a:r>
          </a:p>
          <a:p>
            <a:pPr lvl="2">
              <a:defRPr/>
            </a:pPr>
            <a:r>
              <a:rPr lang="en-US" sz="2000" dirty="0">
                <a:latin typeface="EC Square Sans Pro" panose="020B0506040000020004" pitchFamily="34" charset="0"/>
              </a:rPr>
              <a:t>             EUR 5.4 Billion (15.6%)</a:t>
            </a:r>
          </a:p>
          <a:p>
            <a:pPr lvl="2">
              <a:defRPr/>
            </a:pPr>
            <a:endParaRPr lang="en-US" sz="900" dirty="0">
              <a:latin typeface="EC Square Sans Pro" panose="020B0506040000020004" pitchFamily="34" charset="0"/>
            </a:endParaRPr>
          </a:p>
          <a:p>
            <a:pPr lvl="2">
              <a:defRPr/>
            </a:pPr>
            <a:r>
              <a:rPr lang="en-US" sz="2000" dirty="0">
                <a:latin typeface="EC Square Sans Pro" panose="020B0506040000020004" pitchFamily="34" charset="0"/>
              </a:rPr>
              <a:t>*</a:t>
            </a:r>
            <a:r>
              <a:rPr lang="en-US" sz="1200" dirty="0">
                <a:latin typeface="EC Square Sans Pro" panose="020B0506040000020004" pitchFamily="34" charset="0"/>
              </a:rPr>
              <a:t> incl. the outermost regions /N. sparsely populated areas (0,3%)</a:t>
            </a:r>
            <a:endParaRPr lang="en-IE" sz="1200" dirty="0">
              <a:latin typeface="EC Square Sans Pro" panose="020B0506040000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D4279-C3D2-F04C-0557-A930220949F5}"/>
              </a:ext>
            </a:extLst>
          </p:cNvPr>
          <p:cNvSpPr txBox="1"/>
          <p:nvPr/>
        </p:nvSpPr>
        <p:spPr>
          <a:xfrm>
            <a:off x="6095998" y="5802382"/>
            <a:ext cx="476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600" dirty="0">
                <a:latin typeface="EC Square Sans Pro" panose="020B0506040000020004" pitchFamily="34" charset="0"/>
              </a:rPr>
              <a:t>Transition and less developed regions correspond mostly to the moderate and emerging innovators.</a:t>
            </a:r>
            <a:endParaRPr lang="en-IE" sz="16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6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6C1670-C67A-3BAC-3624-152627B5FE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4100" y="1682663"/>
            <a:ext cx="7974783" cy="3798043"/>
          </a:xfrm>
        </p:spPr>
        <p:txBody>
          <a:bodyPr/>
          <a:lstStyle/>
          <a:p>
            <a:pPr marL="34290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Enhancing Research &amp; Innovation:</a:t>
            </a:r>
          </a:p>
          <a:p>
            <a:pPr lvl="1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   Access for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83,000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 researchers to improved facilities.</a:t>
            </a:r>
          </a:p>
          <a:p>
            <a:pPr lvl="1" indent="0">
              <a:lnSpc>
                <a:spcPts val="2400"/>
              </a:lnSpc>
              <a:spcAft>
                <a:spcPts val="0"/>
              </a:spcAft>
              <a:buNone/>
            </a:pPr>
            <a:endParaRPr lang="en-US" sz="8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Supporting Business Growth: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	Funding for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725,000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 companies in smart growth initiatives.</a:t>
            </a:r>
          </a:p>
          <a:p>
            <a:pPr marL="34290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8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Modernisation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 of Public Services &amp; Upgrading of digital skills and infrastructure: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	Connecting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3.1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million homes with high-speed networks.</a:t>
            </a:r>
            <a:endParaRPr lang="en-US" sz="8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Digitizing Public Administration: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	Transformation of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22,500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 public administrations.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23CB9-E689-43E0-B7C2-BC6204EF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00" y="521535"/>
            <a:ext cx="10515600" cy="473104"/>
          </a:xfrm>
        </p:spPr>
        <p:txBody>
          <a:bodyPr/>
          <a:lstStyle/>
          <a:p>
            <a:br>
              <a:rPr lang="en-US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</a:br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Policy objective 1: Smarter Europe - highlights and key figures </a:t>
            </a:r>
            <a:endParaRPr lang="en-IE" sz="3200" dirty="0">
              <a:solidFill>
                <a:srgbClr val="002E6E"/>
              </a:solidFill>
              <a:latin typeface="EC Square Sans Cond Pro Medium" panose="020B06060000000200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F4812-45DA-60FE-B84B-2D330B62E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071" y="1682663"/>
            <a:ext cx="3587929" cy="3492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B0DC4-88B7-49AF-8BB4-06CDB24005C9}"/>
              </a:ext>
            </a:extLst>
          </p:cNvPr>
          <p:cNvSpPr txBox="1"/>
          <p:nvPr/>
        </p:nvSpPr>
        <p:spPr>
          <a:xfrm>
            <a:off x="379971" y="5863361"/>
            <a:ext cx="10252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latin typeface="EC Square Sans Pro" panose="020B0506040000020004" pitchFamily="34" charset="0"/>
              </a:rPr>
              <a:t>Key Outcome: Fostering research and innovation and addressing the innovation and digital divide.</a:t>
            </a:r>
            <a:endParaRPr lang="en-IE" sz="2000" b="1" dirty="0">
              <a:latin typeface="EC Square Sans Pro" panose="020B050604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7930C-B03F-A106-64D6-B9BA64A2970B}"/>
              </a:ext>
            </a:extLst>
          </p:cNvPr>
          <p:cNvSpPr txBox="1"/>
          <p:nvPr/>
        </p:nvSpPr>
        <p:spPr>
          <a:xfrm>
            <a:off x="1064100" y="1146461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E6E"/>
                </a:solidFill>
                <a:latin typeface="EC Square Sans Cond Pro Medium" panose="020B0606000000020004" pitchFamily="34" charset="0"/>
                <a:ea typeface="+mj-ea"/>
                <a:cs typeface="+mj-cs"/>
              </a:rPr>
              <a:t>European Regional and Development Fund</a:t>
            </a:r>
            <a:endParaRPr lang="en-IE" sz="2400" b="1" dirty="0">
              <a:solidFill>
                <a:srgbClr val="002E6E"/>
              </a:solidFill>
              <a:latin typeface="EC Square Sans Cond Pro Medium" panose="020B06060000000200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129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1AAE6-C0C9-12D7-1C74-1629782553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671084"/>
            <a:ext cx="5596467" cy="4026983"/>
          </a:xfrm>
        </p:spPr>
        <p:txBody>
          <a:bodyPr/>
          <a:lstStyle/>
          <a:p>
            <a:pPr marL="342900" indent="-180000">
              <a:buFont typeface="Wingdings" panose="05000000000000000000" pitchFamily="2" charset="2"/>
              <a:buChar char="q"/>
            </a:pPr>
            <a:r>
              <a:rPr lang="en-US" b="1" dirty="0">
                <a:latin typeface="EC Square Sans Pro" panose="020B0506040000020004" pitchFamily="34" charset="0"/>
              </a:rPr>
              <a:t> Smart specialisation strategies </a:t>
            </a:r>
            <a:r>
              <a:rPr lang="en-US" dirty="0">
                <a:latin typeface="EC Square Sans Pro" panose="020B0506040000020004" pitchFamily="34" charset="0"/>
              </a:rPr>
              <a:t>(S3) key requirement for Cohesion policy support to research and innovation</a:t>
            </a:r>
            <a:endParaRPr lang="en-US" sz="800" dirty="0">
              <a:latin typeface="EC Square Sans Pro" panose="020B0506040000020004" pitchFamily="34" charset="0"/>
            </a:endParaRPr>
          </a:p>
          <a:p>
            <a:pPr marL="342900" indent="-180000">
              <a:buFont typeface="Wingdings" panose="05000000000000000000" pitchFamily="2" charset="2"/>
              <a:buChar char="q"/>
            </a:pPr>
            <a:r>
              <a:rPr lang="en-US" dirty="0">
                <a:latin typeface="EC Square Sans Pro" panose="020B0506040000020004" pitchFamily="34" charset="0"/>
              </a:rPr>
              <a:t> S3 reflect regions’ </a:t>
            </a:r>
            <a:r>
              <a:rPr lang="en-US" b="1" dirty="0">
                <a:latin typeface="EC Square Sans Pro" panose="020B0506040000020004" pitchFamily="34" charset="0"/>
              </a:rPr>
              <a:t>strengths and needs</a:t>
            </a:r>
            <a:r>
              <a:rPr lang="en-US" dirty="0">
                <a:latin typeface="EC Square Sans Pro" panose="020B0506040000020004" pitchFamily="34" charset="0"/>
              </a:rPr>
              <a:t> and define their</a:t>
            </a:r>
            <a:r>
              <a:rPr lang="en-US" b="1" dirty="0">
                <a:latin typeface="EC Square Sans Pro" panose="020B0506040000020004" pitchFamily="34" charset="0"/>
              </a:rPr>
              <a:t> priority areas </a:t>
            </a:r>
            <a:r>
              <a:rPr lang="en-US" dirty="0">
                <a:latin typeface="EC Square Sans Pro" panose="020B0506040000020004" pitchFamily="34" charset="0"/>
              </a:rPr>
              <a:t>for R&amp;I investments</a:t>
            </a:r>
          </a:p>
          <a:p>
            <a:pPr marL="342900" indent="-180000">
              <a:buFont typeface="Wingdings" panose="05000000000000000000" pitchFamily="2" charset="2"/>
              <a:buChar char="q"/>
            </a:pPr>
            <a:r>
              <a:rPr lang="en-US" b="1" dirty="0">
                <a:latin typeface="EC Square Sans Pro" panose="020B0506040000020004" pitchFamily="34" charset="0"/>
              </a:rPr>
              <a:t> 175 smart specialization strategies </a:t>
            </a:r>
            <a:r>
              <a:rPr lang="en-US" dirty="0">
                <a:latin typeface="EC Square Sans Pro" panose="020B0506040000020004" pitchFamily="34" charset="0"/>
              </a:rPr>
              <a:t>developed across the EU at national/ regional level</a:t>
            </a:r>
            <a:endParaRPr lang="en-US" sz="800" dirty="0">
              <a:latin typeface="EC Square Sans Pro" panose="020B05060400000200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D77BB0-0F28-9EAD-EB76-A2DE08B7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80000"/>
            </a:pPr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Smart </a:t>
            </a:r>
            <a:r>
              <a:rPr lang="en-US" sz="3200" dirty="0" err="1">
                <a:solidFill>
                  <a:srgbClr val="002E6E"/>
                </a:solidFill>
                <a:latin typeface="EC Square Sans Cond Pro Medium" panose="020B0606000000020004" pitchFamily="34" charset="0"/>
              </a:rPr>
              <a:t>specialisation</a:t>
            </a:r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 framework </a:t>
            </a:r>
            <a:endParaRPr lang="en-US" sz="3200" b="1" dirty="0">
              <a:latin typeface="EC Square Sans Cond Pro" panose="020B050604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91C04-9948-BC5D-C986-2F8A800A3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23" y="2656057"/>
            <a:ext cx="900810" cy="987636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EB31DE0C-2177-276D-E890-1D8E88AFE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051" y="468000"/>
            <a:ext cx="4118171" cy="592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17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39D08-8EFB-9625-4EDD-6F5BCA2B21B0}"/>
              </a:ext>
            </a:extLst>
          </p:cNvPr>
          <p:cNvSpPr txBox="1">
            <a:spLocks/>
          </p:cNvSpPr>
          <p:nvPr/>
        </p:nvSpPr>
        <p:spPr>
          <a:xfrm>
            <a:off x="1146454" y="195385"/>
            <a:ext cx="1104554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Smart </a:t>
            </a:r>
            <a:r>
              <a:rPr lang="en-US" sz="3200" b="1" dirty="0" err="1">
                <a:solidFill>
                  <a:srgbClr val="002E6E"/>
                </a:solidFill>
                <a:latin typeface="EC Square Sans Cond Pro Medium" panose="020B0606000000020004" pitchFamily="34" charset="0"/>
              </a:rPr>
              <a:t>Specialisation</a:t>
            </a:r>
            <a:r>
              <a:rPr lang="en-US" sz="3200" b="1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 Strategy (S3) Community of Practice</a:t>
            </a:r>
            <a:endParaRPr lang="en-GB" sz="3200" b="1" dirty="0">
              <a:solidFill>
                <a:srgbClr val="002E6E"/>
              </a:solidFill>
              <a:latin typeface="EC Square Sans Cond Pro Medium" panose="020B06060000000200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5E450-E340-3249-1E5E-8F363690A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417" y="3429000"/>
            <a:ext cx="1142835" cy="1146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D8DD6-8636-84C1-083E-39E82FDCFE1F}"/>
              </a:ext>
            </a:extLst>
          </p:cNvPr>
          <p:cNvSpPr txBox="1"/>
          <p:nvPr/>
        </p:nvSpPr>
        <p:spPr>
          <a:xfrm>
            <a:off x="9716748" y="2941922"/>
            <a:ext cx="2475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 Follow and join S3 CoP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1F3AE-FCBA-05E4-EB15-C69BBE22D834}"/>
              </a:ext>
            </a:extLst>
          </p:cNvPr>
          <p:cNvSpPr txBox="1"/>
          <p:nvPr/>
        </p:nvSpPr>
        <p:spPr>
          <a:xfrm>
            <a:off x="1146454" y="1185192"/>
            <a:ext cx="8033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E6E"/>
                </a:solidFill>
                <a:latin typeface="EC Square Sans Cond Pro Medium" panose="020B0606000000020004" pitchFamily="34" charset="0"/>
                <a:ea typeface="+mj-ea"/>
                <a:cs typeface="+mj-cs"/>
              </a:rPr>
              <a:t>Strategic services to S3 practitioners</a:t>
            </a:r>
            <a:endParaRPr lang="en-IE" sz="2400" b="1" dirty="0">
              <a:solidFill>
                <a:srgbClr val="002E6E"/>
              </a:solidFill>
              <a:latin typeface="EC Square Sans Cond Pro Medium" panose="020B0606000000020004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09855-4071-5F25-D3AB-32E575F32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22" y="1854306"/>
            <a:ext cx="9320548" cy="4368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534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39D08-8EFB-9625-4EDD-6F5BCA2B21B0}"/>
              </a:ext>
            </a:extLst>
          </p:cNvPr>
          <p:cNvSpPr txBox="1">
            <a:spLocks/>
          </p:cNvSpPr>
          <p:nvPr/>
        </p:nvSpPr>
        <p:spPr>
          <a:xfrm>
            <a:off x="1146454" y="195385"/>
            <a:ext cx="1104554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S3 CoP: Thematic Platforms and Partnerships</a:t>
            </a:r>
            <a:endParaRPr lang="en-GB" sz="3200" b="1" dirty="0">
              <a:solidFill>
                <a:srgbClr val="002E6E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93615-DB1D-033A-D365-3AE78DBE38FD}"/>
              </a:ext>
            </a:extLst>
          </p:cNvPr>
          <p:cNvSpPr txBox="1"/>
          <p:nvPr/>
        </p:nvSpPr>
        <p:spPr>
          <a:xfrm>
            <a:off x="6199912" y="1134909"/>
            <a:ext cx="52329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8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Thematic Platforms and Partnerships</a:t>
            </a:r>
            <a:r>
              <a:rPr lang="en-US" sz="2000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: bringing together regions exploring new value chains in specific priority areas based on shared interest in their S3.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4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Open to participation of </a:t>
            </a:r>
            <a:r>
              <a:rPr lang="en-US" sz="2000" b="1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regional authorities </a:t>
            </a:r>
            <a:r>
              <a:rPr lang="en-US" sz="2000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and/or </a:t>
            </a:r>
            <a:r>
              <a:rPr lang="en-US" sz="2000" b="1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quadruple helix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sz="14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8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Outcomes: </a:t>
            </a:r>
            <a:r>
              <a:rPr lang="en-US" sz="2000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development of interregional investment projects, interregional collaboration projects, the alignment of S3 between various regions, ...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1D46"/>
              </a:solidFill>
              <a:effectLst/>
              <a:uLnTx/>
              <a:uFillTx/>
              <a:latin typeface="EC Square Sans Cond Pro Medium" panose="020B06060000000200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5E450-E340-3249-1E5E-8F363690A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35" y="5390172"/>
            <a:ext cx="1413933" cy="1419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D8DD6-8636-84C1-083E-39E82FDCFE1F}"/>
              </a:ext>
            </a:extLst>
          </p:cNvPr>
          <p:cNvSpPr txBox="1"/>
          <p:nvPr/>
        </p:nvSpPr>
        <p:spPr>
          <a:xfrm>
            <a:off x="-39724" y="5443684"/>
            <a:ext cx="905672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1D46"/>
              </a:solidFill>
              <a:effectLst/>
              <a:uLnTx/>
              <a:uFillTx/>
              <a:latin typeface="EC Square Sans Cond Pro Medium" panose="020B0606000000020004" pitchFamily="34" charset="0"/>
              <a:ea typeface="+mn-ea"/>
              <a:cs typeface="+mn-cs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                 Follow and join Smart Specialisation Community of Practice, flagship initiative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  of DG REGIO strategic services to S3 practitioners: </a:t>
            </a:r>
            <a:r>
              <a:rPr lang="en-US" dirty="0">
                <a:solidFill>
                  <a:srgbClr val="0D1D46"/>
                </a:solidFill>
                <a:latin typeface="EC Square Sans Cond Pro Medium" panose="020B06060000000200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43D1D9D-91DB-F8E9-A6C2-7CFBFA778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524073"/>
              </p:ext>
            </p:extLst>
          </p:nvPr>
        </p:nvGraphicFramePr>
        <p:xfrm>
          <a:off x="826896" y="932241"/>
          <a:ext cx="5353771" cy="40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861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ECB777-BB6C-D545-E566-A861AAF20264}"/>
              </a:ext>
            </a:extLst>
          </p:cNvPr>
          <p:cNvSpPr txBox="1"/>
          <p:nvPr/>
        </p:nvSpPr>
        <p:spPr>
          <a:xfrm>
            <a:off x="582180" y="1955972"/>
            <a:ext cx="5328000" cy="4257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Interregional cooperation: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I3* </a:t>
            </a:r>
            <a:r>
              <a:rPr lang="en-US" sz="2000" dirty="0">
                <a:solidFill>
                  <a:srgbClr val="264E84"/>
                </a:solidFill>
                <a:latin typeface="EC Square Sans Cond Pro" panose="020B0506040000020004" pitchFamily="3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creating new value chains and enhancing the competitiveness of existing ones across the EU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I3 focus: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green, digital and smart manufacturing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Calls from 2021-2024 resulted in more than 50 I3 Consortia participating in the I3 Instrument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I3 is relevant for all regions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, with partners from almost every Member State* participating in successful projects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4E84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264E84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4E84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* Includes also partners from outermost regions like    Canarias, Martinique, Madeira, and the Azores…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64E84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D79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64E84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7945B-91B5-5CB9-6957-FBB88A14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6" y="1354038"/>
            <a:ext cx="5650064" cy="4859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69EA9-3C43-72CB-78CD-9D310691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IE" sz="3200" b="1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Interregional Innovation Investments (I3) Instrument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EE13C-34FC-69FA-6174-BE8078794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886" y="4346520"/>
            <a:ext cx="1575673" cy="145355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BD1E8-2C4B-177C-92CB-5146EE1B953A}"/>
              </a:ext>
            </a:extLst>
          </p:cNvPr>
          <p:cNvSpPr txBox="1"/>
          <p:nvPr/>
        </p:nvSpPr>
        <p:spPr>
          <a:xfrm>
            <a:off x="376028" y="6301916"/>
            <a:ext cx="64646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D1D46"/>
                </a:solidFill>
                <a:latin typeface="EC Square Sans Cond Pro Medium" panose="020B0606000000020004" pitchFamily="34" charset="0"/>
              </a:rPr>
              <a:t>*European Regional and Development Fund, art. 13 </a:t>
            </a:r>
            <a:endParaRPr lang="en-IE" sz="2100" b="1" dirty="0">
              <a:solidFill>
                <a:srgbClr val="0D1D46"/>
              </a:solidFill>
              <a:latin typeface="EC Square Sans Cond Pro Medium" panose="020B06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7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8E5FAE59-8AF2-97AF-0C73-546EEC4D52E9}"/>
              </a:ext>
            </a:extLst>
          </p:cNvPr>
          <p:cNvSpPr txBox="1"/>
          <p:nvPr/>
        </p:nvSpPr>
        <p:spPr>
          <a:xfrm>
            <a:off x="7699083" y="3211944"/>
            <a:ext cx="3637784" cy="2796904"/>
          </a:xfrm>
          <a:prstGeom prst="rect">
            <a:avLst/>
          </a:prstGeom>
          <a:ln w="3175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80" y="305212"/>
            <a:ext cx="10515600" cy="782357"/>
          </a:xfrm>
        </p:spPr>
        <p:txBody>
          <a:bodyPr/>
          <a:lstStyle/>
          <a:p>
            <a:r>
              <a:rPr lang="en-US" sz="3200" dirty="0">
                <a:solidFill>
                  <a:srgbClr val="002E6E"/>
                </a:solidFill>
                <a:latin typeface="EC Square Sans Cond Pro Medium" panose="020B0606000000020004" pitchFamily="34" charset="0"/>
              </a:rPr>
              <a:t>New European Innovation Agenda (NEIA)</a:t>
            </a:r>
            <a:endParaRPr lang="en-GB" sz="3200" dirty="0">
              <a:solidFill>
                <a:srgbClr val="002E6E"/>
              </a:solidFill>
              <a:latin typeface="EC Square Sans Cond Pro Medium" panose="020B06060000000200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3680" y="1328814"/>
            <a:ext cx="10182516" cy="3988295"/>
            <a:chOff x="1117631" y="1794466"/>
            <a:chExt cx="10716653" cy="4514840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7858680" y="3471526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8476903" y="3912873"/>
              <a:ext cx="3357381" cy="177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BE" sz="1600" b="1" dirty="0"/>
                <a:t>Accelerating and </a:t>
              </a:r>
              <a:r>
                <a:rPr lang="fr-BE" sz="1600" b="1" dirty="0" err="1"/>
                <a:t>strengthening</a:t>
              </a:r>
              <a:r>
                <a:rPr lang="fr-BE" sz="1600" b="1" dirty="0"/>
                <a:t> innovation in European Innovation </a:t>
              </a:r>
              <a:r>
                <a:rPr lang="fr-BE" sz="1600" b="1" dirty="0" err="1"/>
                <a:t>Ecosystems</a:t>
              </a:r>
              <a:r>
                <a:rPr lang="fr-BE" sz="1600" b="1" dirty="0"/>
                <a:t> </a:t>
              </a:r>
              <a:r>
                <a:rPr lang="fr-BE" sz="1600" b="1" dirty="0" err="1"/>
                <a:t>across</a:t>
              </a:r>
              <a:r>
                <a:rPr lang="fr-BE" sz="1600" b="1" dirty="0"/>
                <a:t> the EU and </a:t>
              </a:r>
              <a:r>
                <a:rPr lang="fr-BE" sz="1600" b="1" dirty="0" err="1"/>
                <a:t>addressing</a:t>
              </a:r>
              <a:r>
                <a:rPr lang="fr-BE" sz="1600" b="1" dirty="0"/>
                <a:t> the innovation </a:t>
              </a:r>
              <a:r>
                <a:rPr lang="fr-BE" sz="1600" b="1" dirty="0" err="1"/>
                <a:t>divide</a:t>
              </a:r>
              <a:endParaRPr lang="en-GB" sz="1600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251936" y="2085510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1117631" y="2183735"/>
              <a:ext cx="2736304" cy="66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en-IE" sz="1600" b="1" dirty="0"/>
                <a:t>Funding for deep tech scale-ups</a:t>
              </a:r>
              <a:endParaRPr lang="en-GB" sz="1600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251043" y="4027891"/>
              <a:ext cx="3083169" cy="0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1214619" y="4102439"/>
              <a:ext cx="2736304" cy="66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fr-BE" sz="1600" b="1" dirty="0" err="1"/>
                <a:t>Improving</a:t>
              </a:r>
              <a:r>
                <a:rPr lang="fr-BE" sz="1600" b="1" dirty="0"/>
                <a:t> </a:t>
              </a:r>
              <a:r>
                <a:rPr lang="fr-BE" sz="1600" b="1" dirty="0" err="1"/>
                <a:t>policy</a:t>
              </a:r>
              <a:r>
                <a:rPr lang="fr-BE" sz="1600" b="1" dirty="0"/>
                <a:t> </a:t>
              </a:r>
              <a:r>
                <a:rPr lang="fr-BE" sz="1600" b="1" dirty="0" err="1"/>
                <a:t>making</a:t>
              </a:r>
              <a:r>
                <a:rPr lang="fr-BE" sz="1600" b="1" dirty="0"/>
                <a:t> </a:t>
              </a:r>
              <a:r>
                <a:rPr lang="fr-BE" sz="1600" b="1" dirty="0" err="1"/>
                <a:t>tools</a:t>
              </a:r>
              <a:endParaRPr lang="en-GB" sz="1600" b="1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806166" y="5300199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806166" y="5368599"/>
              <a:ext cx="2736304" cy="940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en-IE" sz="1600" b="1" dirty="0"/>
                <a:t>Fostering, attracting and retaining deep tech talent</a:t>
              </a:r>
              <a:endParaRPr lang="en-GB" sz="16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888442" y="5027132"/>
              <a:ext cx="207558" cy="273067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7081551" y="1794466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8031665" y="1797407"/>
              <a:ext cx="3333822" cy="121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600" b="1" dirty="0"/>
                <a:t>Enabling deep tech innovation through experimentation spaces and public procurement</a:t>
              </a:r>
              <a:endParaRPr lang="en-GB" sz="1600" dirty="0"/>
            </a:p>
          </p:txBody>
        </p:sp>
        <p:cxnSp>
          <p:nvCxnSpPr>
            <p:cNvPr id="17" name="Straight Connector 16"/>
            <p:cNvCxnSpPr>
              <a:endCxn id="23" idx="5"/>
            </p:cNvCxnSpPr>
            <p:nvPr/>
          </p:nvCxnSpPr>
          <p:spPr>
            <a:xfrm flipH="1">
              <a:off x="6501734" y="1794466"/>
              <a:ext cx="586443" cy="673295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" name="Group 17"/>
            <p:cNvGrpSpPr/>
            <p:nvPr/>
          </p:nvGrpSpPr>
          <p:grpSpPr>
            <a:xfrm>
              <a:off x="6576841" y="3132698"/>
              <a:ext cx="1426217" cy="1229497"/>
              <a:chOff x="6576841" y="3132698"/>
              <a:chExt cx="1426217" cy="1229497"/>
            </a:xfrm>
          </p:grpSpPr>
          <p:sp>
            <p:nvSpPr>
              <p:cNvPr id="31" name="Hexagon 30"/>
              <p:cNvSpPr/>
              <p:nvPr/>
            </p:nvSpPr>
            <p:spPr>
              <a:xfrm>
                <a:off x="6576841" y="3132698"/>
                <a:ext cx="1426217" cy="1229497"/>
              </a:xfrm>
              <a:prstGeom prst="hex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398" y="3305260"/>
                <a:ext cx="928736" cy="935927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188941" y="1797407"/>
              <a:ext cx="1426217" cy="1229497"/>
              <a:chOff x="4188941" y="1797407"/>
              <a:chExt cx="1426217" cy="1229497"/>
            </a:xfrm>
          </p:grpSpPr>
          <p:sp>
            <p:nvSpPr>
              <p:cNvPr id="29" name="Hexagon 28"/>
              <p:cNvSpPr/>
              <p:nvPr/>
            </p:nvSpPr>
            <p:spPr>
              <a:xfrm>
                <a:off x="4188941" y="1797407"/>
                <a:ext cx="1426217" cy="1229497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4816" y="1828907"/>
                <a:ext cx="985263" cy="1078928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5382891" y="3797634"/>
              <a:ext cx="1426217" cy="1229497"/>
              <a:chOff x="5382891" y="3797634"/>
              <a:chExt cx="1426217" cy="1229497"/>
            </a:xfrm>
          </p:grpSpPr>
          <p:sp>
            <p:nvSpPr>
              <p:cNvPr id="27" name="Hexagon 26"/>
              <p:cNvSpPr/>
              <p:nvPr/>
            </p:nvSpPr>
            <p:spPr>
              <a:xfrm>
                <a:off x="5382891" y="3797634"/>
                <a:ext cx="1426217" cy="1229497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4552" y="3852164"/>
                <a:ext cx="982894" cy="107763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188941" y="3138115"/>
              <a:ext cx="1426217" cy="1229497"/>
              <a:chOff x="4188941" y="3138115"/>
              <a:chExt cx="1426217" cy="1229497"/>
            </a:xfrm>
          </p:grpSpPr>
          <p:sp>
            <p:nvSpPr>
              <p:cNvPr id="25" name="Hexagon 24"/>
              <p:cNvSpPr/>
              <p:nvPr/>
            </p:nvSpPr>
            <p:spPr>
              <a:xfrm>
                <a:off x="4188941" y="3138115"/>
                <a:ext cx="1426217" cy="1229497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9470" y="3180902"/>
                <a:ext cx="985158" cy="1079999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382891" y="2445751"/>
              <a:ext cx="1426217" cy="1251507"/>
              <a:chOff x="5382891" y="2445751"/>
              <a:chExt cx="1426217" cy="1251507"/>
            </a:xfrm>
          </p:grpSpPr>
          <p:sp>
            <p:nvSpPr>
              <p:cNvPr id="23" name="Hexagon 22"/>
              <p:cNvSpPr/>
              <p:nvPr/>
            </p:nvSpPr>
            <p:spPr>
              <a:xfrm>
                <a:off x="5382891" y="2467761"/>
                <a:ext cx="1426217" cy="1229497"/>
              </a:xfrm>
              <a:prstGeom prst="hexag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8636" y="2445751"/>
                <a:ext cx="982894" cy="1078815"/>
              </a:xfrm>
              <a:prstGeom prst="rect">
                <a:avLst/>
              </a:prstGeom>
            </p:spPr>
          </p:pic>
        </p:grpSp>
      </p:grpSp>
      <p:sp>
        <p:nvSpPr>
          <p:cNvPr id="39" name="Title 5">
            <a:extLst>
              <a:ext uri="{FF2B5EF4-FFF2-40B4-BE49-F238E27FC236}">
                <a16:creationId xmlns:a16="http://schemas.microsoft.com/office/drawing/2014/main" id="{0CACE949-80B6-5DC0-694A-D378C92F8B52}"/>
              </a:ext>
            </a:extLst>
          </p:cNvPr>
          <p:cNvSpPr txBox="1">
            <a:spLocks/>
          </p:cNvSpPr>
          <p:nvPr/>
        </p:nvSpPr>
        <p:spPr>
          <a:xfrm>
            <a:off x="7878992" y="4939161"/>
            <a:ext cx="3932007" cy="99973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75989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b="1" dirty="0"/>
            </a:br>
            <a:br>
              <a:rPr lang="en-001" sz="2400" b="1" dirty="0"/>
            </a:br>
            <a:r>
              <a:rPr lang="en-001" sz="1600" b="1" dirty="0"/>
              <a:t>‘</a:t>
            </a:r>
            <a:r>
              <a:rPr lang="en-IE" sz="1600" b="1" dirty="0"/>
              <a:t>Fostering connected Regional innovation valley</a:t>
            </a:r>
            <a:r>
              <a:rPr lang="en-001" sz="1600" b="1" dirty="0"/>
              <a:t>s across the EU’</a:t>
            </a:r>
            <a:endParaRPr lang="en-US" sz="1600" b="1" dirty="0"/>
          </a:p>
          <a:p>
            <a:br>
              <a:rPr lang="en-US" sz="1600" i="1" dirty="0"/>
            </a:br>
            <a:r>
              <a:rPr lang="en-US" sz="1600" dirty="0"/>
              <a:t>[Overall commitment of ERDF and Horizon Europe: EUR 170 million]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95917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3Instrument">
      <a:dk1>
        <a:srgbClr val="0D1D46"/>
      </a:dk1>
      <a:lt1>
        <a:srgbClr val="F2F2F2"/>
      </a:lt1>
      <a:dk2>
        <a:srgbClr val="214575"/>
      </a:dk2>
      <a:lt2>
        <a:srgbClr val="F4AC7A"/>
      </a:lt2>
      <a:accent1>
        <a:srgbClr val="264E84"/>
      </a:accent1>
      <a:accent2>
        <a:srgbClr val="DF6532"/>
      </a:accent2>
      <a:accent3>
        <a:srgbClr val="F0904E"/>
      </a:accent3>
      <a:accent4>
        <a:srgbClr val="336AB3"/>
      </a:accent4>
      <a:accent5>
        <a:srgbClr val="F4AC7A"/>
      </a:accent5>
      <a:accent6>
        <a:srgbClr val="DBDBDB"/>
      </a:accent6>
      <a:hlink>
        <a:srgbClr val="6479BC"/>
      </a:hlink>
      <a:folHlink>
        <a:srgbClr val="7284D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1E1E22-90EE-48FD-9C51-17412CC43B46}"/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aa91863-e5db-4a1d-b91e-ce2bc5f994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11242</TotalTime>
  <Words>850</Words>
  <Application>Microsoft Office PowerPoint</Application>
  <PresentationFormat>Widescreen</PresentationFormat>
  <Paragraphs>115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</vt:lpstr>
      <vt:lpstr>Calibri</vt:lpstr>
      <vt:lpstr>EC Square Sans Cond Pro</vt:lpstr>
      <vt:lpstr>EC Square Sans Cond Pro Medium</vt:lpstr>
      <vt:lpstr>EC Square Sans Pro</vt:lpstr>
      <vt:lpstr>EC Square Sans Pro Medium</vt:lpstr>
      <vt:lpstr>Wingdings</vt:lpstr>
      <vt:lpstr>Office Theme</vt:lpstr>
      <vt:lpstr>1_Office Theme</vt:lpstr>
      <vt:lpstr>PowerPoint Presentation</vt:lpstr>
      <vt:lpstr>PowerPoint Presentation</vt:lpstr>
      <vt:lpstr>Innovation gap across the EU regions</vt:lpstr>
      <vt:lpstr> Policy objective 1: Smarter Europe - highlights and key figures </vt:lpstr>
      <vt:lpstr>Smart specialisation framework </vt:lpstr>
      <vt:lpstr>PowerPoint Presentation</vt:lpstr>
      <vt:lpstr>PowerPoint Presentation</vt:lpstr>
      <vt:lpstr>Interregional Innovation Investments (I3) Instrument </vt:lpstr>
      <vt:lpstr>New European Innovation Agenda (NEIA)</vt:lpstr>
      <vt:lpstr>Fostering the Regional Innovation Valleys across the EU</vt:lpstr>
      <vt:lpstr>Regional Innovation Valleys – what’s next?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BOAVIDA Dulce (EISMEA)</dc:creator>
  <cp:lastModifiedBy>SUCHECKA Jaroslawa (REGIO)</cp:lastModifiedBy>
  <cp:revision>447</cp:revision>
  <cp:lastPrinted>2024-01-29T15:35:34Z</cp:lastPrinted>
  <dcterms:created xsi:type="dcterms:W3CDTF">2019-08-09T12:06:42Z</dcterms:created>
  <dcterms:modified xsi:type="dcterms:W3CDTF">2024-10-04T07:55:35Z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2022-04-25T09:29:12Z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b107fda1-7cd3-4de1-b16c-232a341fa805</vt:lpwstr>
  </property>
  <property fmtid="{D5CDD505-2E9C-101B-9397-08002B2CF9AE}" pid="9" name="MSIP_Label_6bd9ddd1-4d20-43f6-abfa-fc3c07406f94_ContentBits">
    <vt:lpwstr>0</vt:lpwstr>
  </property>
</Properties>
</file>