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79" r:id="rId5"/>
    <p:sldId id="290" r:id="rId6"/>
    <p:sldId id="292" r:id="rId7"/>
    <p:sldId id="293" r:id="rId8"/>
    <p:sldId id="294" r:id="rId9"/>
    <p:sldId id="295" r:id="rId10"/>
    <p:sldId id="296" r:id="rId11"/>
    <p:sldId id="287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landersArtSans-Bold" panose="00000800000000000000" pitchFamily="2" charset="0"/>
      <p:bold r:id="rId19"/>
    </p:embeddedFont>
    <p:embeddedFont>
      <p:font typeface="FlandersArtSans-Light" panose="00000400000000000000" pitchFamily="2" charset="0"/>
      <p:regular r:id="rId20"/>
    </p:embeddedFont>
    <p:embeddedFont>
      <p:font typeface="FlandersArtSans-Regular" panose="00000500000000000000" pitchFamily="2" charset="0"/>
      <p:regular r:id="rId21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76E"/>
    <a:srgbClr val="FFEB00"/>
    <a:srgbClr val="FFC000"/>
    <a:srgbClr val="9B9B9B"/>
    <a:srgbClr val="EEEEE7"/>
    <a:srgbClr val="FFFF00"/>
    <a:srgbClr val="717171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834" autoAdjust="0"/>
  </p:normalViewPr>
  <p:slideViewPr>
    <p:cSldViewPr snapToGrid="0">
      <p:cViewPr varScale="1">
        <p:scale>
          <a:sx n="57" d="100"/>
          <a:sy n="57" d="100"/>
        </p:scale>
        <p:origin x="1651" y="72"/>
      </p:cViewPr>
      <p:guideLst>
        <p:guide orient="horz" pos="2160"/>
        <p:guide pos="3840"/>
        <p:guide pos="74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hten Jeroen" userId="209f8ef7-c243-4ad2-b47d-116ded91e0a1" providerId="ADAL" clId="{B71402C7-BA57-4E65-85E8-A3B94662981D}"/>
    <pc:docChg chg="modSld">
      <pc:chgData name="Achten Jeroen" userId="209f8ef7-c243-4ad2-b47d-116ded91e0a1" providerId="ADAL" clId="{B71402C7-BA57-4E65-85E8-A3B94662981D}" dt="2022-11-07T09:10:15.581" v="6" actId="20577"/>
      <pc:docMkLst>
        <pc:docMk/>
      </pc:docMkLst>
      <pc:sldChg chg="modNotesTx">
        <pc:chgData name="Achten Jeroen" userId="209f8ef7-c243-4ad2-b47d-116ded91e0a1" providerId="ADAL" clId="{B71402C7-BA57-4E65-85E8-A3B94662981D}" dt="2022-11-07T09:10:15.581" v="6" actId="20577"/>
        <pc:sldMkLst>
          <pc:docMk/>
          <pc:sldMk cId="2923134169" sldId="287"/>
        </pc:sldMkLst>
      </pc:sldChg>
      <pc:sldChg chg="modNotesTx">
        <pc:chgData name="Achten Jeroen" userId="209f8ef7-c243-4ad2-b47d-116ded91e0a1" providerId="ADAL" clId="{B71402C7-BA57-4E65-85E8-A3B94662981D}" dt="2022-11-07T09:09:57.700" v="0" actId="20577"/>
        <pc:sldMkLst>
          <pc:docMk/>
          <pc:sldMk cId="3750636915" sldId="290"/>
        </pc:sldMkLst>
      </pc:sldChg>
      <pc:sldChg chg="modNotesTx">
        <pc:chgData name="Achten Jeroen" userId="209f8ef7-c243-4ad2-b47d-116ded91e0a1" providerId="ADAL" clId="{B71402C7-BA57-4E65-85E8-A3B94662981D}" dt="2022-11-07T09:10:01.445" v="1" actId="20577"/>
        <pc:sldMkLst>
          <pc:docMk/>
          <pc:sldMk cId="3631012035" sldId="292"/>
        </pc:sldMkLst>
      </pc:sldChg>
      <pc:sldChg chg="modNotesTx">
        <pc:chgData name="Achten Jeroen" userId="209f8ef7-c243-4ad2-b47d-116ded91e0a1" providerId="ADAL" clId="{B71402C7-BA57-4E65-85E8-A3B94662981D}" dt="2022-11-07T09:10:03.994" v="2" actId="20577"/>
        <pc:sldMkLst>
          <pc:docMk/>
          <pc:sldMk cId="3557211052" sldId="293"/>
        </pc:sldMkLst>
      </pc:sldChg>
      <pc:sldChg chg="modNotesTx">
        <pc:chgData name="Achten Jeroen" userId="209f8ef7-c243-4ad2-b47d-116ded91e0a1" providerId="ADAL" clId="{B71402C7-BA57-4E65-85E8-A3B94662981D}" dt="2022-11-07T09:10:06.682" v="3" actId="20577"/>
        <pc:sldMkLst>
          <pc:docMk/>
          <pc:sldMk cId="592362431" sldId="294"/>
        </pc:sldMkLst>
      </pc:sldChg>
      <pc:sldChg chg="modNotesTx">
        <pc:chgData name="Achten Jeroen" userId="209f8ef7-c243-4ad2-b47d-116ded91e0a1" providerId="ADAL" clId="{B71402C7-BA57-4E65-85E8-A3B94662981D}" dt="2022-11-07T09:10:10.427" v="4" actId="20577"/>
        <pc:sldMkLst>
          <pc:docMk/>
          <pc:sldMk cId="113736688" sldId="295"/>
        </pc:sldMkLst>
      </pc:sldChg>
      <pc:sldChg chg="modNotesTx">
        <pc:chgData name="Achten Jeroen" userId="209f8ef7-c243-4ad2-b47d-116ded91e0a1" providerId="ADAL" clId="{B71402C7-BA57-4E65-85E8-A3B94662981D}" dt="2022-11-07T09:10:12.972" v="5" actId="20577"/>
        <pc:sldMkLst>
          <pc:docMk/>
          <pc:sldMk cId="112201416" sldId="29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7-11-2022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7/11/2022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449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10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609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917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4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009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3879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06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384004" y="288002"/>
            <a:ext cx="8044673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6000" y="2556002"/>
            <a:ext cx="5088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78103" y="465097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288002"/>
            <a:ext cx="1848750" cy="719999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384004" y="288002"/>
            <a:ext cx="8044673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6000" y="2556002"/>
            <a:ext cx="5088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78103" y="465097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288002"/>
            <a:ext cx="1848750" cy="719999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22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28280"/>
            <a:ext cx="2855495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776003" y="756847"/>
            <a:ext cx="4608175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776000" y="2987449"/>
            <a:ext cx="4150237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417600"/>
            <a:ext cx="1848750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7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384000" y="286526"/>
            <a:ext cx="11404675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2000" y="2520003"/>
            <a:ext cx="7122776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72000" y="4174703"/>
            <a:ext cx="7139475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6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28280"/>
            <a:ext cx="2855495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776003" y="756847"/>
            <a:ext cx="4608175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776000" y="2987449"/>
            <a:ext cx="4150237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417600"/>
            <a:ext cx="1848750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1"/>
            <a:ext cx="9888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01497" y="6361603"/>
            <a:ext cx="59136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9159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9888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2579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3" y="756000"/>
            <a:ext cx="4915396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36001"/>
            <a:ext cx="2855495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49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384000" y="286526"/>
            <a:ext cx="11404675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2000" y="2520003"/>
            <a:ext cx="7122776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72000" y="4174703"/>
            <a:ext cx="7139475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968003" y="288002"/>
            <a:ext cx="983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28069" y="2104575"/>
            <a:ext cx="5088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34443" y="4631623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848750" cy="719999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4848029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28280"/>
            <a:ext cx="2855495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776003" y="756847"/>
            <a:ext cx="4608175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776000" y="2987449"/>
            <a:ext cx="4150237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417600"/>
            <a:ext cx="1848750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1"/>
            <a:ext cx="9888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01497" y="6361603"/>
            <a:ext cx="59136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2812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2023200"/>
            <a:ext cx="4144065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54400"/>
            <a:ext cx="9888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01497" y="6361603"/>
            <a:ext cx="59136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3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36001"/>
            <a:ext cx="2855495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902258" y="4191645"/>
            <a:ext cx="454467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3528" y="1908000"/>
            <a:ext cx="4522472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25637" y="1908000"/>
            <a:ext cx="4944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08000"/>
            <a:ext cx="4944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22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7/11/2022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720000" y="1908000"/>
            <a:ext cx="4896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7/11/2022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5200"/>
            <a:ext cx="99264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  <p:sldLayoutId id="2147483681" r:id="rId5"/>
    <p:sldLayoutId id="2147483672" r:id="rId6"/>
    <p:sldLayoutId id="2147483674" r:id="rId7"/>
    <p:sldLayoutId id="2147483650" r:id="rId8"/>
    <p:sldLayoutId id="2147483652" r:id="rId9"/>
    <p:sldLayoutId id="2147483679" r:id="rId10"/>
    <p:sldLayoutId id="214748368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F2D97C-8380-4B35-B47A-746FFB1D4666}"/>
              </a:ext>
            </a:extLst>
          </p:cNvPr>
          <p:cNvSpPr/>
          <p:nvPr/>
        </p:nvSpPr>
        <p:spPr>
          <a:xfrm>
            <a:off x="-192931" y="-244500"/>
            <a:ext cx="12384931" cy="734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B4F2C28-074E-4BDE-9AB3-015DF86E2C48}"/>
              </a:ext>
            </a:extLst>
          </p:cNvPr>
          <p:cNvSpPr/>
          <p:nvPr/>
        </p:nvSpPr>
        <p:spPr>
          <a:xfrm>
            <a:off x="234985" y="-210444"/>
            <a:ext cx="214009" cy="725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C3180C9-387B-40EC-B481-018B3DBFA36E}"/>
              </a:ext>
            </a:extLst>
          </p:cNvPr>
          <p:cNvSpPr/>
          <p:nvPr/>
        </p:nvSpPr>
        <p:spPr>
          <a:xfrm>
            <a:off x="234984" y="165100"/>
            <a:ext cx="11601416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5400" dirty="0">
                <a:solidFill>
                  <a:schemeClr val="tx1"/>
                </a:solidFill>
                <a:latin typeface="FlandersArtSans-Bold" panose="00000800000000000000" pitchFamily="2" charset="0"/>
              </a:rPr>
              <a:t> </a:t>
            </a:r>
            <a:r>
              <a:rPr lang="nl-BE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SEMINAR - European Committee of the Regions</a:t>
            </a:r>
            <a:endParaRPr lang="nl-BE" sz="5400" dirty="0">
              <a:solidFill>
                <a:schemeClr val="tx1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8F3EF8C-775A-4667-88D2-9403CD095CD8}"/>
              </a:ext>
            </a:extLst>
          </p:cNvPr>
          <p:cNvSpPr/>
          <p:nvPr/>
        </p:nvSpPr>
        <p:spPr>
          <a:xfrm>
            <a:off x="422682" y="1324000"/>
            <a:ext cx="11185117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/>
                <a:latin typeface="FlandersArtSans-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Protecting and promoting regional cultural heritage in Flanders</a:t>
            </a:r>
            <a:endParaRPr lang="nl-BE" sz="8000" dirty="0">
              <a:solidFill>
                <a:schemeClr val="tx1"/>
              </a:solidFill>
              <a:latin typeface="FlandersArtSans-Light" panose="00000400000000000000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CDDCFEB-1085-4596-8F9F-57D0DDFAF71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5803900"/>
            <a:ext cx="184781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C85BB98-7F1E-40EB-A391-BCBC9F2861BC}"/>
              </a:ext>
            </a:extLst>
          </p:cNvPr>
          <p:cNvSpPr txBox="1"/>
          <p:nvPr/>
        </p:nvSpPr>
        <p:spPr>
          <a:xfrm>
            <a:off x="661010" y="6323568"/>
            <a:ext cx="203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i="1" dirty="0">
                <a:latin typeface="FlandersArtSans-Light" panose="00000400000000000000" pitchFamily="2" charset="0"/>
              </a:rPr>
              <a:t>7 november 2022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EE71AE4-D6D3-47B1-8879-F1F935F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3074" y="2422034"/>
            <a:ext cx="8391202" cy="32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3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!!AFB_landschap">
            <a:extLst>
              <a:ext uri="{FF2B5EF4-FFF2-40B4-BE49-F238E27FC236}">
                <a16:creationId xmlns:a16="http://schemas.microsoft.com/office/drawing/2014/main" id="{97177392-50A6-43C4-9EFE-9A1EF171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2000"/>
          </a:blip>
          <a:srcRect r="2280"/>
          <a:stretch/>
        </p:blipFill>
        <p:spPr>
          <a:xfrm>
            <a:off x="-99312" y="-697866"/>
            <a:ext cx="12584822" cy="876593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5EF296-477C-4768-9F0A-349753E44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235" y="1599110"/>
            <a:ext cx="10182013" cy="414129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D003233-409D-41B5-81AD-3746B189D1EA}"/>
              </a:ext>
            </a:extLst>
          </p:cNvPr>
          <p:cNvSpPr txBox="1"/>
          <p:nvPr/>
        </p:nvSpPr>
        <p:spPr>
          <a:xfrm>
            <a:off x="7948730" y="2607884"/>
            <a:ext cx="3867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chemeClr val="bg1"/>
                </a:solidFill>
                <a:latin typeface="FlandersArtSans-Bold" panose="00000800000000000000" pitchFamily="2" charset="0"/>
              </a:rPr>
              <a:t>11.000</a:t>
            </a:r>
            <a:r>
              <a:rPr lang="nl-BE" sz="2800" dirty="0">
                <a:solidFill>
                  <a:schemeClr val="bg1"/>
                </a:solidFill>
                <a:latin typeface="FlandersArtSans-Bold" panose="00000800000000000000" pitchFamily="2" charset="0"/>
              </a:rPr>
              <a:t> beschermde monumenten</a:t>
            </a:r>
            <a:endParaRPr lang="nl-BE" dirty="0">
              <a:solidFill>
                <a:schemeClr val="bg1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D87CE62-F4B9-40CF-98C5-EF51C618A2F2}"/>
              </a:ext>
            </a:extLst>
          </p:cNvPr>
          <p:cNvSpPr/>
          <p:nvPr/>
        </p:nvSpPr>
        <p:spPr>
          <a:xfrm>
            <a:off x="387038" y="-324935"/>
            <a:ext cx="202236" cy="7144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832388-8E08-42F6-BDD0-483DF7FD5338}"/>
              </a:ext>
            </a:extLst>
          </p:cNvPr>
          <p:cNvSpPr/>
          <p:nvPr/>
        </p:nvSpPr>
        <p:spPr>
          <a:xfrm>
            <a:off x="488156" y="341876"/>
            <a:ext cx="9773444" cy="605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 Vlaanderen: mooie en erfgoedrijke regio</a:t>
            </a:r>
            <a:endParaRPr lang="en-US" sz="40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869774-AF1B-4277-8455-CE3D16AB7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489" y="2237140"/>
            <a:ext cx="741488" cy="74148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01EF4F-2EF4-40C8-935A-89A5BA9597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90" y="2505881"/>
            <a:ext cx="741488" cy="741488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1AFB812-F9CB-4171-8C9E-9081D1E841D3}"/>
              </a:ext>
            </a:extLst>
          </p:cNvPr>
          <p:cNvSpPr txBox="1"/>
          <p:nvPr/>
        </p:nvSpPr>
        <p:spPr>
          <a:xfrm>
            <a:off x="2690786" y="2973870"/>
            <a:ext cx="4311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  <a:latin typeface="FlandersArtSans-Bold" panose="00000800000000000000" pitchFamily="2" charset="0"/>
              </a:rPr>
              <a:t>600</a:t>
            </a:r>
            <a:r>
              <a:rPr lang="nl-BE" sz="2800" dirty="0">
                <a:solidFill>
                  <a:schemeClr val="bg1"/>
                </a:solidFill>
                <a:latin typeface="FlandersArtSans-Bold" panose="00000800000000000000" pitchFamily="2" charset="0"/>
              </a:rPr>
              <a:t> cultuurhistorische</a:t>
            </a:r>
          </a:p>
          <a:p>
            <a:r>
              <a:rPr lang="nl-BE" sz="2800" dirty="0">
                <a:solidFill>
                  <a:schemeClr val="bg1"/>
                </a:solidFill>
                <a:latin typeface="FlandersArtSans-Bold" panose="00000800000000000000" pitchFamily="2" charset="0"/>
              </a:rPr>
              <a:t>landschappen</a:t>
            </a:r>
            <a:endParaRPr lang="nl-BE" dirty="0">
              <a:solidFill>
                <a:schemeClr val="bg1"/>
              </a:solidFill>
              <a:latin typeface="FlandersArtSans-Bold" panose="00000800000000000000" pitchFamily="2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71D89ED5-B3CB-42CE-AF34-B419C665EB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55" y="3569535"/>
            <a:ext cx="741488" cy="741488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0346A3F-0F11-4957-8BED-C2B93487877B}"/>
              </a:ext>
            </a:extLst>
          </p:cNvPr>
          <p:cNvSpPr txBox="1"/>
          <p:nvPr/>
        </p:nvSpPr>
        <p:spPr>
          <a:xfrm>
            <a:off x="6403968" y="3876334"/>
            <a:ext cx="3960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solidFill>
                  <a:schemeClr val="bg1"/>
                </a:solidFill>
                <a:latin typeface="FlandersArtSans-Bold" panose="00000800000000000000" pitchFamily="2" charset="0"/>
              </a:rPr>
              <a:t>50</a:t>
            </a:r>
            <a:r>
              <a:rPr lang="nl-BE" sz="2800" dirty="0">
                <a:solidFill>
                  <a:schemeClr val="bg1"/>
                </a:solidFill>
                <a:latin typeface="FlandersArtSans-Bold" panose="00000800000000000000" pitchFamily="2" charset="0"/>
              </a:rPr>
              <a:t> beschermde archeologische sites</a:t>
            </a:r>
            <a:endParaRPr lang="nl-BE" dirty="0">
              <a:solidFill>
                <a:schemeClr val="bg1"/>
              </a:solidFill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D87CE62-F4B9-40CF-98C5-EF51C618A2F2}"/>
              </a:ext>
            </a:extLst>
          </p:cNvPr>
          <p:cNvSpPr/>
          <p:nvPr/>
        </p:nvSpPr>
        <p:spPr>
          <a:xfrm>
            <a:off x="387038" y="-274135"/>
            <a:ext cx="202236" cy="7144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832388-8E08-42F6-BDD0-483DF7FD5338}"/>
              </a:ext>
            </a:extLst>
          </p:cNvPr>
          <p:cNvSpPr/>
          <p:nvPr/>
        </p:nvSpPr>
        <p:spPr>
          <a:xfrm>
            <a:off x="488156" y="341876"/>
            <a:ext cx="10182012" cy="605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 Erfgoedzorg: bewaren én toekomst geven</a:t>
            </a:r>
            <a:endParaRPr lang="en-US" sz="40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  <p:pic>
        <p:nvPicPr>
          <p:cNvPr id="3074" name="Picture 2" descr="campagnebeeld oproepen erfgoedpremie">
            <a:extLst>
              <a:ext uri="{FF2B5EF4-FFF2-40B4-BE49-F238E27FC236}">
                <a16:creationId xmlns:a16="http://schemas.microsoft.com/office/drawing/2014/main" id="{10932097-E3DD-4F4A-9F46-F7E33E3E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7" y="1288982"/>
            <a:ext cx="8735467" cy="49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1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CD87CE62-F4B9-40CF-98C5-EF51C618A2F2}"/>
              </a:ext>
            </a:extLst>
          </p:cNvPr>
          <p:cNvSpPr/>
          <p:nvPr/>
        </p:nvSpPr>
        <p:spPr>
          <a:xfrm>
            <a:off x="413018" y="2132"/>
            <a:ext cx="202236" cy="7144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832388-8E08-42F6-BDD0-483DF7FD5338}"/>
              </a:ext>
            </a:extLst>
          </p:cNvPr>
          <p:cNvSpPr/>
          <p:nvPr/>
        </p:nvSpPr>
        <p:spPr>
          <a:xfrm>
            <a:off x="488156" y="341876"/>
            <a:ext cx="5899944" cy="605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 Duurzame erfgoedzorg</a:t>
            </a:r>
            <a:endParaRPr lang="en-US" sz="40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9C22011-96B5-4FEA-89BA-6A7473186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D57887-3762-48F5-B298-6ED4D5D7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70" y="1118305"/>
            <a:ext cx="4491653" cy="604113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83450C0-D396-431E-92C0-ADD7F813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5605"/>
            <a:ext cx="5761809" cy="59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F6ACD4B2-1E4A-4E5A-A5B8-59D00D446A13}"/>
              </a:ext>
            </a:extLst>
          </p:cNvPr>
          <p:cNvSpPr/>
          <p:nvPr/>
        </p:nvSpPr>
        <p:spPr>
          <a:xfrm>
            <a:off x="924490" y="1367146"/>
            <a:ext cx="3599004" cy="40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3200" dirty="0">
                <a:solidFill>
                  <a:schemeClr val="tx1"/>
                </a:solidFill>
                <a:latin typeface="FlandersArtSans-Light" panose="00000400000000000000" pitchFamily="2" charset="0"/>
              </a:rPr>
              <a:t>I. Energiezuinigheid</a:t>
            </a:r>
            <a:endParaRPr lang="nl-BE" sz="5400" dirty="0">
              <a:solidFill>
                <a:schemeClr val="tx1"/>
              </a:solidFill>
              <a:latin typeface="FlandersArtSans-Light" panose="00000400000000000000" pitchFamily="2" charset="0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9826BCA-8F0F-4F9A-95EE-9A900D3077F9}"/>
              </a:ext>
            </a:extLst>
          </p:cNvPr>
          <p:cNvSpPr/>
          <p:nvPr/>
        </p:nvSpPr>
        <p:spPr>
          <a:xfrm>
            <a:off x="5904919" y="1367146"/>
            <a:ext cx="4491652" cy="40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3200" dirty="0">
                <a:solidFill>
                  <a:schemeClr val="tx1"/>
                </a:solidFill>
                <a:latin typeface="FlandersArtSans-Light" panose="00000400000000000000" pitchFamily="2" charset="0"/>
              </a:rPr>
              <a:t>II. Evaluatie bescherming</a:t>
            </a:r>
            <a:endParaRPr lang="nl-BE" sz="5400" dirty="0">
              <a:solidFill>
                <a:schemeClr val="tx1"/>
              </a:solidFill>
              <a:latin typeface="FlandersArtSans-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4F2C28-074E-4BDE-9AB3-015DF86E2C48}"/>
              </a:ext>
            </a:extLst>
          </p:cNvPr>
          <p:cNvSpPr/>
          <p:nvPr/>
        </p:nvSpPr>
        <p:spPr>
          <a:xfrm>
            <a:off x="234985" y="-210444"/>
            <a:ext cx="214009" cy="725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C3180C9-387B-40EC-B481-018B3DBFA36E}"/>
              </a:ext>
            </a:extLst>
          </p:cNvPr>
          <p:cNvSpPr/>
          <p:nvPr/>
        </p:nvSpPr>
        <p:spPr>
          <a:xfrm>
            <a:off x="234984" y="0"/>
            <a:ext cx="8048403" cy="81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 dirty="0">
              <a:solidFill>
                <a:schemeClr val="tx1"/>
              </a:solidFill>
              <a:latin typeface="FlandersArtSans-Bold" panose="00000800000000000000" pitchFamily="2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D87CE62-F4B9-40CF-98C5-EF51C618A2F2}"/>
              </a:ext>
            </a:extLst>
          </p:cNvPr>
          <p:cNvSpPr/>
          <p:nvPr/>
        </p:nvSpPr>
        <p:spPr>
          <a:xfrm>
            <a:off x="387038" y="-286835"/>
            <a:ext cx="202236" cy="7144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832388-8E08-42F6-BDD0-483DF7FD5338}"/>
              </a:ext>
            </a:extLst>
          </p:cNvPr>
          <p:cNvSpPr/>
          <p:nvPr/>
        </p:nvSpPr>
        <p:spPr>
          <a:xfrm>
            <a:off x="488156" y="341876"/>
            <a:ext cx="5074444" cy="605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 Waardevol erfgoed?</a:t>
            </a:r>
            <a:endParaRPr lang="en-US" sz="40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9C22011-96B5-4FEA-89BA-6A7473186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ECD3B9-2EF3-4DD5-A26D-5842CE954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6" y="953388"/>
            <a:ext cx="8927347" cy="58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968A88C-4F6E-48F1-BB68-D74553BDE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6" y="921874"/>
            <a:ext cx="8927347" cy="59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591FB841-D67F-4DF2-88BB-7D054B5DA907}"/>
              </a:ext>
            </a:extLst>
          </p:cNvPr>
          <p:cNvSpPr/>
          <p:nvPr/>
        </p:nvSpPr>
        <p:spPr>
          <a:xfrm>
            <a:off x="488155" y="319685"/>
            <a:ext cx="5074444" cy="605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 Waardevol erfgoed!</a:t>
            </a:r>
            <a:endParaRPr lang="en-US" sz="40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5F2069AB-FB70-42A9-99A4-A826CE97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66" y="1156281"/>
            <a:ext cx="4554649" cy="30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AD42E90-10A7-43B8-A70E-2A6E1602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98" y="2478665"/>
            <a:ext cx="5172255" cy="408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D87CE62-F4B9-40CF-98C5-EF51C618A2F2}"/>
              </a:ext>
            </a:extLst>
          </p:cNvPr>
          <p:cNvSpPr/>
          <p:nvPr/>
        </p:nvSpPr>
        <p:spPr>
          <a:xfrm>
            <a:off x="387038" y="-286835"/>
            <a:ext cx="202236" cy="7144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832388-8E08-42F6-BDD0-483DF7FD5338}"/>
              </a:ext>
            </a:extLst>
          </p:cNvPr>
          <p:cNvSpPr/>
          <p:nvPr/>
        </p:nvSpPr>
        <p:spPr>
          <a:xfrm>
            <a:off x="488156" y="341876"/>
            <a:ext cx="10649744" cy="605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FlandersArtSans-Bold" panose="00000800000000000000" pitchFamily="2" charset="0"/>
              </a:rPr>
              <a:t>herbestemming, nevenbestemming en hergebruik</a:t>
            </a:r>
            <a:endParaRPr lang="en-US" sz="40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9C22011-96B5-4FEA-89BA-6A7473186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122" name="Picture 2" descr="Grondplannen van mogelijke herbestemmingen van kerken, opgemaakt door TV Studio Thys Vermeulen - Studio Roma i.s.m. Sven Sterken (KU Leuven)">
            <a:extLst>
              <a:ext uri="{FF2B5EF4-FFF2-40B4-BE49-F238E27FC236}">
                <a16:creationId xmlns:a16="http://schemas.microsoft.com/office/drawing/2014/main" id="{D1293AB7-55D0-4FF5-8BA4-A1ECE4F07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4" y="1156305"/>
            <a:ext cx="4429953" cy="282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6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D72B2CB-6E80-4BE7-A97C-FAF184C897E3}"/>
              </a:ext>
            </a:extLst>
          </p:cNvPr>
          <p:cNvSpPr/>
          <p:nvPr/>
        </p:nvSpPr>
        <p:spPr>
          <a:xfrm>
            <a:off x="-152400" y="-13448"/>
            <a:ext cx="12573000" cy="6960347"/>
          </a:xfrm>
          <a:prstGeom prst="rect">
            <a:avLst/>
          </a:prstGeom>
          <a:solidFill>
            <a:srgbClr val="6E6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D87CE62-F4B9-40CF-98C5-EF51C618A2F2}"/>
              </a:ext>
            </a:extLst>
          </p:cNvPr>
          <p:cNvSpPr/>
          <p:nvPr/>
        </p:nvSpPr>
        <p:spPr>
          <a:xfrm>
            <a:off x="387038" y="-210635"/>
            <a:ext cx="202236" cy="7144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6832388-8E08-42F6-BDD0-483DF7FD5338}"/>
              </a:ext>
            </a:extLst>
          </p:cNvPr>
          <p:cNvSpPr/>
          <p:nvPr/>
        </p:nvSpPr>
        <p:spPr>
          <a:xfrm>
            <a:off x="488156" y="341876"/>
            <a:ext cx="8097044" cy="6052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FlandersArtSans-Bold" panose="00000800000000000000" pitchFamily="2" charset="0"/>
              </a:rPr>
              <a:t> Erfgoedzorg: circulaire economie</a:t>
            </a:r>
            <a:endParaRPr lang="en-US" sz="40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9C22011-96B5-4FEA-89BA-6A7473186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C3BBAF7-5480-4A97-8FB3-7A565CA0D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4" y="1220494"/>
            <a:ext cx="7995926" cy="53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nl-BE" sz="1550" dirty="0">
              <a:latin typeface="FlandersArtSans-Regular"/>
            </a:endParaRPr>
          </a:p>
          <a:p>
            <a:endParaRPr lang="nl-BE" sz="155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31A94CB-693E-4B98-927F-3982646968CA}"/>
              </a:ext>
            </a:extLst>
          </p:cNvPr>
          <p:cNvSpPr txBox="1">
            <a:spLocks/>
          </p:cNvSpPr>
          <p:nvPr/>
        </p:nvSpPr>
        <p:spPr>
          <a:xfrm>
            <a:off x="7848314" y="2285159"/>
            <a:ext cx="4248054" cy="15281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indent="0"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54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07D123F-9AF1-45E1-8CE6-D9021066BF14}"/>
              </a:ext>
            </a:extLst>
          </p:cNvPr>
          <p:cNvSpPr txBox="1"/>
          <p:nvPr/>
        </p:nvSpPr>
        <p:spPr>
          <a:xfrm>
            <a:off x="550070" y="4946464"/>
            <a:ext cx="1089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0" i="0" dirty="0">
                <a:solidFill>
                  <a:schemeClr val="bg1"/>
                </a:solidFill>
                <a:effectLst/>
                <a:latin typeface="FlandersArtSans-Bold" panose="00000800000000000000" pitchFamily="2" charset="0"/>
              </a:rPr>
              <a:t>“</a:t>
            </a:r>
            <a:endParaRPr lang="nl-BE" sz="96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F24D3BE-6A8C-4C26-A123-41D13C3C947A}"/>
              </a:ext>
            </a:extLst>
          </p:cNvPr>
          <p:cNvSpPr/>
          <p:nvPr/>
        </p:nvSpPr>
        <p:spPr>
          <a:xfrm>
            <a:off x="387038" y="-324935"/>
            <a:ext cx="163032" cy="71446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E247DFF-5027-4EB2-8099-DB100565931E}"/>
              </a:ext>
            </a:extLst>
          </p:cNvPr>
          <p:cNvSpPr/>
          <p:nvPr/>
        </p:nvSpPr>
        <p:spPr>
          <a:xfrm>
            <a:off x="488156" y="341876"/>
            <a:ext cx="9201943" cy="7177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FlandersArtSans-Bold" panose="00000800000000000000" pitchFamily="2" charset="0"/>
              </a:rPr>
              <a:t>Erfgoed = return on investment</a:t>
            </a:r>
            <a:endParaRPr lang="en-US" sz="4800" b="0" i="0" dirty="0">
              <a:solidFill>
                <a:schemeClr val="tx1"/>
              </a:solidFill>
              <a:effectLst/>
              <a:latin typeface="FlandersArtSans-Bold" panose="00000800000000000000" pitchFamily="2" charset="0"/>
            </a:endParaRPr>
          </a:p>
        </p:txBody>
      </p:sp>
      <p:pic>
        <p:nvPicPr>
          <p:cNvPr id="9" name="!!AFB_gravensteen" descr="Afbeelding met boom, buiten, water, lucht&#10;&#10;Automatisch gegenereerde beschrijving">
            <a:extLst>
              <a:ext uri="{FF2B5EF4-FFF2-40B4-BE49-F238E27FC236}">
                <a16:creationId xmlns:a16="http://schemas.microsoft.com/office/drawing/2014/main" id="{172C30B1-3FE7-4F2B-9859-50A076592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95"/>
          <a:stretch/>
        </p:blipFill>
        <p:spPr>
          <a:xfrm>
            <a:off x="4211572" y="1446748"/>
            <a:ext cx="3734667" cy="2352961"/>
          </a:xfrm>
          <a:prstGeom prst="rect">
            <a:avLst/>
          </a:prstGeom>
        </p:spPr>
      </p:pic>
      <p:pic>
        <p:nvPicPr>
          <p:cNvPr id="12" name="!!AFB_mijn" descr="Afbeelding met gras, buiten, gebouw, huis&#10;&#10;Automatisch gegenereerde beschrijving">
            <a:extLst>
              <a:ext uri="{FF2B5EF4-FFF2-40B4-BE49-F238E27FC236}">
                <a16:creationId xmlns:a16="http://schemas.microsoft.com/office/drawing/2014/main" id="{F7DA9B44-1502-476D-B844-37C53F1F82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6" b="3789"/>
          <a:stretch/>
        </p:blipFill>
        <p:spPr>
          <a:xfrm>
            <a:off x="8212123" y="1446748"/>
            <a:ext cx="3734666" cy="5169237"/>
          </a:xfrm>
          <a:prstGeom prst="rect">
            <a:avLst/>
          </a:prstGeom>
        </p:spPr>
      </p:pic>
      <p:pic>
        <p:nvPicPr>
          <p:cNvPr id="7170" name="Picture 2" descr="Het Steen (Antwerpen) - 2022 Alles wat u moet weten VOORDAT je gaat -  Tripadvisor">
            <a:extLst>
              <a:ext uri="{FF2B5EF4-FFF2-40B4-BE49-F238E27FC236}">
                <a16:creationId xmlns:a16="http://schemas.microsoft.com/office/drawing/2014/main" id="{F7182E16-02BF-4FA0-BD38-8035B232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47" y="4031366"/>
            <a:ext cx="3768915" cy="25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4B7A69-3D46-4518-BFF6-92AA9E2E7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27" y="1446748"/>
            <a:ext cx="3499090" cy="51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34169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EB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R_basic_breedbeeld.potx" id="{514CECC4-3211-4796-BF1F-EAE57F029EF5}" vid="{5F430603-646B-4FCF-9CA7-681627C468A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7354BEFFBC8418530328A31BC0847" ma:contentTypeVersion="0" ma:contentTypeDescription="Create a new document." ma:contentTypeScope="" ma:versionID="8c6ec819b9f718cff97c414cca5c27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9E6BC8-CF75-47D6-8970-48E36CBA2A1E}"/>
</file>

<file path=customXml/itemProps2.xml><?xml version="1.0" encoding="utf-8"?>
<ds:datastoreItem xmlns:ds="http://schemas.openxmlformats.org/officeDocument/2006/customXml" ds:itemID="{BB2DD036-90B0-42FF-BD4F-978408743199}"/>
</file>

<file path=customXml/itemProps3.xml><?xml version="1.0" encoding="utf-8"?>
<ds:datastoreItem xmlns:ds="http://schemas.openxmlformats.org/officeDocument/2006/customXml" ds:itemID="{56DF51BD-931C-487D-A907-A4A17478AF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86</Words>
  <Application>Microsoft Office PowerPoint</Application>
  <PresentationFormat>Breedbeeld</PresentationFormat>
  <Paragraphs>26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FlandersArtSans-Bold</vt:lpstr>
      <vt:lpstr>Arial</vt:lpstr>
      <vt:lpstr>Calibri</vt:lpstr>
      <vt:lpstr>FlandersArtSans-Regular</vt:lpstr>
      <vt:lpstr>FlandersArtSans-Light</vt:lpstr>
      <vt:lpstr>Aangepast 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Vandekerkhove David</dc:creator>
  <cp:lastModifiedBy>Achten Jeroen</cp:lastModifiedBy>
  <cp:revision>13</cp:revision>
  <cp:lastPrinted>2022-11-07T09:07:49Z</cp:lastPrinted>
  <dcterms:created xsi:type="dcterms:W3CDTF">2019-10-16T12:16:00Z</dcterms:created>
  <dcterms:modified xsi:type="dcterms:W3CDTF">2022-11-07T09:10:15Z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0x0101007C67354BEFFBC8418530328A31BC0847</vt:lpwstr>
  </property>
</Properties>
</file>